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</p:sldIdLst>
  <p:sldSz cx="7415213" cy="10542588"/>
  <p:notesSz cx="7415213" cy="10542588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2898" y="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413070" cy="10543032"/>
          </a:xfrm>
          <a:prstGeom prst="rect">
            <a:avLst/>
          </a:prstGeom>
        </p:spPr>
      </p:pic>
      <p:sp>
        <p:nvSpPr>
          <p:cNvPr id="3" name="text 1"/>
          <p:cNvSpPr txBox="1"/>
          <p:nvPr/>
        </p:nvSpPr>
        <p:spPr>
          <a:xfrm>
            <a:off x="1812228" y="380241"/>
            <a:ext cx="3706626" cy="211781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39" spc="10" dirty="0">
                <a:solidFill>
                  <a:srgbClr val="646B6A"/>
                </a:solidFill>
                <a:latin typeface="Arial"/>
                <a:cs typeface="Arial"/>
              </a:rPr>
              <a:t>Zmluva  o vykone  dobrovol'níckej   </a:t>
            </a:r>
            <a:r>
              <a:rPr sz="1289" spc="10" dirty="0">
                <a:solidFill>
                  <a:srgbClr val="646B6A"/>
                </a:solidFill>
                <a:latin typeface="Arial"/>
                <a:cs typeface="Arial"/>
              </a:rPr>
              <a:t>ëlnností  </a:t>
            </a:r>
            <a:r>
              <a:rPr sz="1139" spc="10" dirty="0">
                <a:solidFill>
                  <a:srgbClr val="646B6A"/>
                </a:solidFill>
                <a:latin typeface="Arial"/>
                <a:cs typeface="Arial"/>
              </a:rPr>
              <a:t>v  sporte</a:t>
            </a:r>
            <a:endParaRPr sz="1100">
              <a:latin typeface="Arial"/>
              <a:cs typeface="Arial"/>
            </a:endParaRPr>
          </a:p>
        </p:txBody>
      </p:sp>
      <p:sp>
        <p:nvSpPr>
          <p:cNvPr id="4" name="text 1"/>
          <p:cNvSpPr txBox="1"/>
          <p:nvPr/>
        </p:nvSpPr>
        <p:spPr>
          <a:xfrm>
            <a:off x="350089" y="548178"/>
            <a:ext cx="6675399" cy="2269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779" i="1" spc="10" dirty="0">
                <a:solidFill>
                  <a:srgbClr val="646B6A"/>
                </a:solidFill>
                <a:latin typeface="Arial"/>
                <a:cs typeface="Arial"/>
              </a:rPr>
              <a:t>uzatvorená   podl'a   zákona   </a:t>
            </a:r>
            <a:r>
              <a:rPr sz="1479" spc="10" dirty="0">
                <a:solidFill>
                  <a:srgbClr val="646B6A"/>
                </a:solidFill>
                <a:latin typeface="Arial"/>
                <a:cs typeface="Arial"/>
              </a:rPr>
              <a:t>c.  </a:t>
            </a:r>
            <a:r>
              <a:rPr sz="979" i="1" spc="10" dirty="0">
                <a:solidFill>
                  <a:srgbClr val="646B6A"/>
                </a:solidFill>
                <a:latin typeface="Arial"/>
                <a:cs typeface="Arial"/>
              </a:rPr>
              <a:t>406/2011  </a:t>
            </a:r>
            <a:r>
              <a:rPr sz="779" i="1" spc="10" dirty="0">
                <a:solidFill>
                  <a:srgbClr val="646B6A"/>
                </a:solidFill>
                <a:latin typeface="Arial"/>
                <a:cs typeface="Arial"/>
              </a:rPr>
              <a:t>Z.  z.  o  dobrovol'níctve   av   zmysle   z.ë.  </a:t>
            </a:r>
            <a:r>
              <a:rPr sz="979" i="1" spc="10" dirty="0">
                <a:solidFill>
                  <a:srgbClr val="646B6A"/>
                </a:solidFill>
                <a:latin typeface="Arial"/>
                <a:cs typeface="Arial"/>
              </a:rPr>
              <a:t>440/2015  </a:t>
            </a:r>
            <a:r>
              <a:rPr sz="779" i="1" spc="10" dirty="0">
                <a:solidFill>
                  <a:srgbClr val="646B6A"/>
                </a:solidFill>
                <a:latin typeface="Arial"/>
                <a:cs typeface="Arial"/>
              </a:rPr>
              <a:t>Z.z.  Zákon   o  sporte   a  o  zmene   a</a:t>
            </a:r>
            <a:endParaRPr sz="700">
              <a:latin typeface="Arial"/>
              <a:cs typeface="Arial"/>
            </a:endParaRPr>
          </a:p>
        </p:txBody>
      </p:sp>
      <p:sp>
        <p:nvSpPr>
          <p:cNvPr id="5" name="text 1"/>
          <p:cNvSpPr txBox="1"/>
          <p:nvPr/>
        </p:nvSpPr>
        <p:spPr>
          <a:xfrm>
            <a:off x="2836755" y="789705"/>
            <a:ext cx="1670188" cy="13787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39" i="1" spc="10" dirty="0">
                <a:solidFill>
                  <a:srgbClr val="646B6A"/>
                </a:solidFill>
                <a:latin typeface="Arial"/>
                <a:cs typeface="Arial"/>
              </a:rPr>
              <a:t>doplnení   </a:t>
            </a:r>
            <a:r>
              <a:rPr sz="889" i="1" spc="10" dirty="0">
                <a:solidFill>
                  <a:srgbClr val="646B6A"/>
                </a:solidFill>
                <a:latin typeface="Arial"/>
                <a:cs typeface="Arial"/>
              </a:rPr>
              <a:t>niektorvch   </a:t>
            </a:r>
            <a:r>
              <a:rPr sz="839" i="1" spc="10" dirty="0">
                <a:solidFill>
                  <a:srgbClr val="646B6A"/>
                </a:solidFill>
                <a:latin typeface="Arial"/>
                <a:cs typeface="Arial"/>
              </a:rPr>
              <a:t>zákonov</a:t>
            </a:r>
            <a:endParaRPr sz="800">
              <a:latin typeface="Arial"/>
              <a:cs typeface="Arial"/>
            </a:endParaRPr>
          </a:p>
        </p:txBody>
      </p:sp>
      <p:sp>
        <p:nvSpPr>
          <p:cNvPr id="6" name="text 1"/>
          <p:cNvSpPr txBox="1"/>
          <p:nvPr/>
        </p:nvSpPr>
        <p:spPr>
          <a:xfrm>
            <a:off x="2121131" y="958512"/>
            <a:ext cx="3111570" cy="145533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989" i="1" spc="10" dirty="0">
                <a:solidFill>
                  <a:srgbClr val="646B6A"/>
                </a:solidFill>
                <a:latin typeface="Arial"/>
                <a:cs typeface="Arial"/>
              </a:rPr>
              <a:t>date] </a:t>
            </a:r>
            <a:r>
              <a:rPr sz="839" i="1" spc="10" dirty="0">
                <a:solidFill>
                  <a:srgbClr val="646B6A"/>
                </a:solidFill>
                <a:latin typeface="Arial"/>
                <a:cs typeface="Arial"/>
              </a:rPr>
              <a:t>aj  </a:t>
            </a:r>
            <a:r>
              <a:rPr sz="989" i="1" spc="10" dirty="0">
                <a:solidFill>
                  <a:srgbClr val="646B6A"/>
                </a:solidFill>
                <a:latin typeface="Arial"/>
                <a:cs typeface="Arial"/>
              </a:rPr>
              <a:t>.rratuvo  </a:t>
            </a:r>
            <a:r>
              <a:rPr sz="839" i="1" spc="10" dirty="0">
                <a:solidFill>
                  <a:srgbClr val="646B6A"/>
                </a:solidFill>
                <a:latin typeface="Arial"/>
                <a:cs typeface="Arial"/>
              </a:rPr>
              <a:t>o  dobrovoïnictve"   alebo   len  </a:t>
            </a:r>
            <a:r>
              <a:rPr sz="989" i="1" spc="10" dirty="0">
                <a:solidFill>
                  <a:srgbClr val="646B6A"/>
                </a:solidFill>
                <a:latin typeface="Arial"/>
                <a:cs typeface="Arial"/>
              </a:rPr>
              <a:t>.rmtuvo"</a:t>
            </a:r>
            <a:endParaRPr sz="900">
              <a:latin typeface="Arial"/>
              <a:cs typeface="Arial"/>
            </a:endParaRPr>
          </a:p>
        </p:txBody>
      </p:sp>
      <p:sp>
        <p:nvSpPr>
          <p:cNvPr id="7" name="text 1"/>
          <p:cNvSpPr txBox="1"/>
          <p:nvPr/>
        </p:nvSpPr>
        <p:spPr>
          <a:xfrm>
            <a:off x="3521489" y="1292999"/>
            <a:ext cx="316418" cy="15883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669" spc="10" dirty="0">
                <a:solidFill>
                  <a:srgbClr val="646B6A"/>
                </a:solidFill>
                <a:latin typeface="Arial"/>
                <a:cs typeface="Arial"/>
              </a:rPr>
              <a:t>c:1.  1.</a:t>
            </a:r>
            <a:endParaRPr sz="600">
              <a:latin typeface="Arial"/>
              <a:cs typeface="Arial"/>
            </a:endParaRPr>
          </a:p>
        </p:txBody>
      </p:sp>
      <p:sp>
        <p:nvSpPr>
          <p:cNvPr id="8" name="text 1"/>
          <p:cNvSpPr txBox="1"/>
          <p:nvPr/>
        </p:nvSpPr>
        <p:spPr>
          <a:xfrm>
            <a:off x="3109619" y="1479488"/>
            <a:ext cx="1151811" cy="13787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89" spc="10" dirty="0">
                <a:solidFill>
                  <a:srgbClr val="646B6A"/>
                </a:solidFill>
                <a:latin typeface="Arial"/>
                <a:cs typeface="Arial"/>
              </a:rPr>
              <a:t>ZMLUVNÉ  STRANY</a:t>
            </a:r>
            <a:endParaRPr sz="800">
              <a:latin typeface="Arial"/>
              <a:cs typeface="Arial"/>
            </a:endParaRPr>
          </a:p>
        </p:txBody>
      </p:sp>
      <p:sp>
        <p:nvSpPr>
          <p:cNvPr id="9" name="text 1"/>
          <p:cNvSpPr txBox="1"/>
          <p:nvPr/>
        </p:nvSpPr>
        <p:spPr>
          <a:xfrm>
            <a:off x="329496" y="1829527"/>
            <a:ext cx="1088041" cy="13787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59" spc="10" dirty="0">
                <a:solidFill>
                  <a:srgbClr val="646B6A"/>
                </a:solidFill>
                <a:latin typeface="Arial"/>
                <a:cs typeface="Arial"/>
              </a:rPr>
              <a:t>l.   DOBROVOt.:NÍK:</a:t>
            </a:r>
            <a:endParaRPr sz="800">
              <a:latin typeface="Arial"/>
              <a:cs typeface="Arial"/>
            </a:endParaRPr>
          </a:p>
        </p:txBody>
      </p:sp>
      <p:sp>
        <p:nvSpPr>
          <p:cNvPr id="10" name="text 1"/>
          <p:cNvSpPr txBox="1"/>
          <p:nvPr/>
        </p:nvSpPr>
        <p:spPr>
          <a:xfrm>
            <a:off x="329496" y="1983749"/>
            <a:ext cx="2468930" cy="15127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779" spc="10" dirty="0">
                <a:solidFill>
                  <a:srgbClr val="646B6A"/>
                </a:solidFill>
                <a:latin typeface="Arial"/>
                <a:cs typeface="Arial"/>
              </a:rPr>
              <a:t>Meno  a  priezvisko:   Ing</a:t>
            </a:r>
            <a:r>
              <a:rPr sz="779" spc="10" dirty="0">
                <a:solidFill>
                  <a:srgbClr val="7A8282"/>
                </a:solidFill>
                <a:latin typeface="Arial"/>
                <a:cs typeface="Arial"/>
              </a:rPr>
              <a:t>.  </a:t>
            </a:r>
            <a:r>
              <a:rPr sz="779" spc="10" dirty="0">
                <a:solidFill>
                  <a:srgbClr val="646B6A"/>
                </a:solidFill>
                <a:latin typeface="Arial"/>
                <a:cs typeface="Arial"/>
              </a:rPr>
              <a:t>Elena  </a:t>
            </a:r>
            <a:r>
              <a:rPr sz="979" spc="10" dirty="0">
                <a:solidFill>
                  <a:srgbClr val="646B6A"/>
                </a:solidFill>
                <a:latin typeface="Arial"/>
                <a:cs typeface="Arial"/>
              </a:rPr>
              <a:t>Grarnbli</a:t>
            </a:r>
            <a:r>
              <a:rPr sz="979" spc="10" dirty="0">
                <a:solidFill>
                  <a:srgbClr val="7A8282"/>
                </a:solidFill>
                <a:latin typeface="Arial"/>
                <a:cs typeface="Arial"/>
              </a:rPr>
              <a:t>é</a:t>
            </a:r>
            <a:r>
              <a:rPr sz="979" spc="10" dirty="0">
                <a:solidFill>
                  <a:srgbClr val="646B6A"/>
                </a:solidFill>
                <a:latin typeface="Arial"/>
                <a:cs typeface="Arial"/>
              </a:rPr>
              <a:t>ková</a:t>
            </a:r>
            <a:endParaRPr sz="900">
              <a:latin typeface="Arial"/>
              <a:cs typeface="Arial"/>
            </a:endParaRPr>
          </a:p>
        </p:txBody>
      </p:sp>
      <p:sp>
        <p:nvSpPr>
          <p:cNvPr id="11" name="text 1"/>
          <p:cNvSpPr txBox="1"/>
          <p:nvPr/>
        </p:nvSpPr>
        <p:spPr>
          <a:xfrm>
            <a:off x="334644" y="2175481"/>
            <a:ext cx="897132" cy="13021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39" spc="10" dirty="0">
                <a:solidFill>
                  <a:srgbClr val="646B6A"/>
                </a:solidFill>
                <a:latin typeface="Arial"/>
                <a:cs typeface="Arial"/>
              </a:rPr>
              <a:t>Nar.:   11</a:t>
            </a:r>
            <a:r>
              <a:rPr sz="839" spc="10" dirty="0">
                <a:solidFill>
                  <a:srgbClr val="2F373B"/>
                </a:solidFill>
                <a:latin typeface="Arial"/>
                <a:cs typeface="Arial"/>
              </a:rPr>
              <a:t>.</a:t>
            </a:r>
            <a:r>
              <a:rPr sz="839" spc="10" dirty="0">
                <a:solidFill>
                  <a:srgbClr val="646B6A"/>
                </a:solidFill>
                <a:latin typeface="Arial"/>
                <a:cs typeface="Arial"/>
              </a:rPr>
              <a:t>9.1963</a:t>
            </a:r>
            <a:endParaRPr sz="800">
              <a:latin typeface="Arial"/>
              <a:cs typeface="Arial"/>
            </a:endParaRPr>
          </a:p>
        </p:txBody>
      </p:sp>
      <p:sp>
        <p:nvSpPr>
          <p:cNvPr id="12" name="text 1"/>
          <p:cNvSpPr txBox="1"/>
          <p:nvPr/>
        </p:nvSpPr>
        <p:spPr>
          <a:xfrm>
            <a:off x="324347" y="2345354"/>
            <a:ext cx="2561352" cy="13021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09" spc="10" dirty="0">
                <a:solidFill>
                  <a:srgbClr val="646B6A"/>
                </a:solidFill>
                <a:latin typeface="Arial"/>
                <a:cs typeface="Arial"/>
              </a:rPr>
              <a:t>Trvaly   pobyt:  Hurbanova   777,   022   01   Cadca</a:t>
            </a:r>
            <a:endParaRPr sz="800">
              <a:latin typeface="Arial"/>
              <a:cs typeface="Arial"/>
            </a:endParaRPr>
          </a:p>
        </p:txBody>
      </p:sp>
      <p:sp>
        <p:nvSpPr>
          <p:cNvPr id="13" name="text 1"/>
          <p:cNvSpPr txBox="1"/>
          <p:nvPr/>
        </p:nvSpPr>
        <p:spPr>
          <a:xfrm>
            <a:off x="334644" y="2488217"/>
            <a:ext cx="1451979" cy="15127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779" spc="10" dirty="0">
                <a:solidFill>
                  <a:srgbClr val="646B6A"/>
                </a:solidFill>
                <a:latin typeface="Arial"/>
                <a:cs typeface="Arial"/>
              </a:rPr>
              <a:t>Rodné   </a:t>
            </a:r>
            <a:r>
              <a:rPr sz="979" spc="10" dirty="0">
                <a:solidFill>
                  <a:srgbClr val="646B6A"/>
                </a:solidFill>
                <a:latin typeface="Arial"/>
                <a:cs typeface="Arial"/>
              </a:rPr>
              <a:t>éíslo:  </a:t>
            </a:r>
            <a:r>
              <a:rPr sz="779" spc="10" dirty="0">
                <a:solidFill>
                  <a:srgbClr val="646B6A"/>
                </a:solidFill>
                <a:latin typeface="Arial"/>
                <a:cs typeface="Arial"/>
              </a:rPr>
              <a:t>6359116863</a:t>
            </a:r>
            <a:endParaRPr sz="700">
              <a:latin typeface="Arial"/>
              <a:cs typeface="Arial"/>
            </a:endParaRPr>
          </a:p>
        </p:txBody>
      </p:sp>
      <p:sp>
        <p:nvSpPr>
          <p:cNvPr id="14" name="text 1"/>
          <p:cNvSpPr txBox="1"/>
          <p:nvPr/>
        </p:nvSpPr>
        <p:spPr>
          <a:xfrm>
            <a:off x="334644" y="2679950"/>
            <a:ext cx="2983025" cy="13021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09" spc="10" dirty="0">
                <a:solidFill>
                  <a:srgbClr val="646B6A"/>
                </a:solidFill>
                <a:latin typeface="Arial"/>
                <a:cs typeface="Arial"/>
              </a:rPr>
              <a:t>Bankové   spojenie:   SK18  0200   0000   0005   9244   3322</a:t>
            </a:r>
            <a:endParaRPr sz="800">
              <a:latin typeface="Arial"/>
              <a:cs typeface="Arial"/>
            </a:endParaRPr>
          </a:p>
        </p:txBody>
      </p:sp>
      <p:sp>
        <p:nvSpPr>
          <p:cNvPr id="15" name="text 1"/>
          <p:cNvSpPr txBox="1"/>
          <p:nvPr/>
        </p:nvSpPr>
        <p:spPr>
          <a:xfrm>
            <a:off x="2980910" y="2844675"/>
            <a:ext cx="1379984" cy="15080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39" i="1" spc="10" dirty="0">
                <a:solidFill>
                  <a:srgbClr val="7A8282"/>
                </a:solidFill>
                <a:latin typeface="Arial"/>
                <a:cs typeface="Arial"/>
              </a:rPr>
              <a:t>(</a:t>
            </a:r>
            <a:r>
              <a:rPr sz="839" i="1" spc="10" dirty="0">
                <a:solidFill>
                  <a:srgbClr val="646B6A"/>
                </a:solidFill>
                <a:latin typeface="Arial"/>
                <a:cs typeface="Arial"/>
              </a:rPr>
              <a:t>d</a:t>
            </a:r>
            <a:r>
              <a:rPr sz="839" i="1" spc="10" dirty="0">
                <a:solidFill>
                  <a:srgbClr val="7A8282"/>
                </a:solidFill>
                <a:latin typeface="Arial"/>
                <a:cs typeface="Arial"/>
              </a:rPr>
              <a:t>'</a:t>
            </a:r>
            <a:r>
              <a:rPr sz="839" i="1" spc="10" dirty="0">
                <a:solidFill>
                  <a:srgbClr val="646B6A"/>
                </a:solidFill>
                <a:latin typeface="Arial"/>
                <a:cs typeface="Arial"/>
              </a:rPr>
              <a:t>a/ej  len   dobrovo(ník"}</a:t>
            </a:r>
            <a:endParaRPr sz="800">
              <a:latin typeface="Arial"/>
              <a:cs typeface="Arial"/>
            </a:endParaRPr>
          </a:p>
        </p:txBody>
      </p:sp>
      <p:sp>
        <p:nvSpPr>
          <p:cNvPr id="16" name="text 1"/>
          <p:cNvSpPr txBox="1"/>
          <p:nvPr/>
        </p:nvSpPr>
        <p:spPr>
          <a:xfrm>
            <a:off x="3526638" y="2921936"/>
            <a:ext cx="88414" cy="6050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390" i="1" spc="10" dirty="0">
                <a:solidFill>
                  <a:srgbClr val="646B6A"/>
                </a:solidFill>
                <a:latin typeface="Arial"/>
                <a:cs typeface="Arial"/>
              </a:rPr>
              <a:t>11</a:t>
            </a:r>
            <a:endParaRPr sz="300">
              <a:latin typeface="Arial"/>
              <a:cs typeface="Arial"/>
            </a:endParaRPr>
          </a:p>
        </p:txBody>
      </p:sp>
      <p:sp>
        <p:nvSpPr>
          <p:cNvPr id="17" name="text 1"/>
          <p:cNvSpPr txBox="1"/>
          <p:nvPr/>
        </p:nvSpPr>
        <p:spPr>
          <a:xfrm>
            <a:off x="329496" y="3002981"/>
            <a:ext cx="139218" cy="151273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89" spc="10" dirty="0">
                <a:solidFill>
                  <a:srgbClr val="646B6A"/>
                </a:solidFill>
                <a:latin typeface="Arial"/>
                <a:cs typeface="Arial"/>
              </a:rPr>
              <a:t>a</a:t>
            </a:r>
            <a:endParaRPr sz="800">
              <a:latin typeface="Arial"/>
              <a:cs typeface="Arial"/>
            </a:endParaRPr>
          </a:p>
        </p:txBody>
      </p:sp>
      <p:sp>
        <p:nvSpPr>
          <p:cNvPr id="18" name="text 1"/>
          <p:cNvSpPr txBox="1"/>
          <p:nvPr/>
        </p:nvSpPr>
        <p:spPr>
          <a:xfrm>
            <a:off x="329496" y="3188502"/>
            <a:ext cx="3426279" cy="30919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950" spc="10" dirty="0">
                <a:solidFill>
                  <a:srgbClr val="646B6A"/>
                </a:solidFill>
                <a:latin typeface="Arial"/>
                <a:cs typeface="Arial"/>
              </a:rPr>
              <a:t>2.  PRIJÍMATEt.:  DOBROVOtNÍCKEJ  CINNOSTI</a:t>
            </a:r>
            <a:endParaRPr sz="900">
              <a:latin typeface="Arial"/>
              <a:cs typeface="Arial"/>
            </a:endParaRPr>
          </a:p>
          <a:p>
            <a:pPr marL="0">
              <a:lnSpc>
                <a:spcPct val="100000"/>
              </a:lnSpc>
            </a:pPr>
            <a:r>
              <a:rPr sz="839" spc="10" dirty="0">
                <a:solidFill>
                  <a:srgbClr val="646B6A"/>
                </a:solidFill>
                <a:latin typeface="Arial"/>
                <a:cs typeface="Arial"/>
              </a:rPr>
              <a:t>Obchodné   meno:   </a:t>
            </a:r>
            <a:r>
              <a:rPr sz="989" spc="10" dirty="0">
                <a:solidFill>
                  <a:srgbClr val="646B6A"/>
                </a:solidFill>
                <a:latin typeface="Arial"/>
                <a:cs typeface="Arial"/>
              </a:rPr>
              <a:t>Telovvchovn</a:t>
            </a:r>
            <a:r>
              <a:rPr sz="989" spc="10" dirty="0">
                <a:solidFill>
                  <a:srgbClr val="7A8282"/>
                </a:solidFill>
                <a:latin typeface="Arial"/>
                <a:cs typeface="Arial"/>
              </a:rPr>
              <a:t>á </a:t>
            </a:r>
            <a:r>
              <a:rPr sz="839" spc="10" dirty="0">
                <a:solidFill>
                  <a:srgbClr val="646B6A"/>
                </a:solidFill>
                <a:latin typeface="Arial"/>
                <a:cs typeface="Arial"/>
              </a:rPr>
              <a:t>jednota   Lokomotíva   Cadca</a:t>
            </a:r>
            <a:endParaRPr sz="800">
              <a:latin typeface="Arial"/>
              <a:cs typeface="Arial"/>
            </a:endParaRPr>
          </a:p>
        </p:txBody>
      </p:sp>
      <p:sp>
        <p:nvSpPr>
          <p:cNvPr id="19" name="text 1"/>
          <p:cNvSpPr txBox="1"/>
          <p:nvPr/>
        </p:nvSpPr>
        <p:spPr>
          <a:xfrm>
            <a:off x="329496" y="3534457"/>
            <a:ext cx="2103146" cy="13021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779" spc="10" dirty="0">
                <a:solidFill>
                  <a:srgbClr val="646B6A"/>
                </a:solidFill>
                <a:latin typeface="Arial"/>
                <a:cs typeface="Arial"/>
              </a:rPr>
              <a:t>Sídlo:   Rázusova  1822,   022   01   Cadca</a:t>
            </a:r>
            <a:endParaRPr sz="700">
              <a:latin typeface="Arial"/>
              <a:cs typeface="Arial"/>
            </a:endParaRPr>
          </a:p>
        </p:txBody>
      </p:sp>
      <p:sp>
        <p:nvSpPr>
          <p:cNvPr id="20" name="text 1"/>
          <p:cNvSpPr txBox="1"/>
          <p:nvPr/>
        </p:nvSpPr>
        <p:spPr>
          <a:xfrm>
            <a:off x="339792" y="3704329"/>
            <a:ext cx="874304" cy="13021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39" spc="10" dirty="0">
                <a:solidFill>
                  <a:srgbClr val="646B6A"/>
                </a:solidFill>
                <a:latin typeface="Arial"/>
                <a:cs typeface="Arial"/>
              </a:rPr>
              <a:t>ICO:  14221021</a:t>
            </a:r>
            <a:endParaRPr sz="800">
              <a:latin typeface="Arial"/>
              <a:cs typeface="Arial"/>
            </a:endParaRPr>
          </a:p>
        </p:txBody>
      </p:sp>
      <p:sp>
        <p:nvSpPr>
          <p:cNvPr id="21" name="text 1"/>
          <p:cNvSpPr txBox="1"/>
          <p:nvPr/>
        </p:nvSpPr>
        <p:spPr>
          <a:xfrm>
            <a:off x="339792" y="3869054"/>
            <a:ext cx="1067828" cy="13021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39" spc="10" dirty="0">
                <a:solidFill>
                  <a:srgbClr val="646B6A"/>
                </a:solidFill>
                <a:latin typeface="Arial"/>
                <a:cs typeface="Arial"/>
              </a:rPr>
              <a:t>DIC:  202055   1797</a:t>
            </a:r>
            <a:endParaRPr sz="800">
              <a:latin typeface="Arial"/>
              <a:cs typeface="Arial"/>
            </a:endParaRPr>
          </a:p>
        </p:txBody>
      </p:sp>
      <p:sp>
        <p:nvSpPr>
          <p:cNvPr id="22" name="text 1"/>
          <p:cNvSpPr txBox="1"/>
          <p:nvPr/>
        </p:nvSpPr>
        <p:spPr>
          <a:xfrm>
            <a:off x="339792" y="4038926"/>
            <a:ext cx="3008767" cy="13021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09" spc="10" dirty="0">
                <a:solidFill>
                  <a:srgbClr val="646B6A"/>
                </a:solidFill>
                <a:latin typeface="Arial"/>
                <a:cs typeface="Arial"/>
              </a:rPr>
              <a:t>Bankové   spojenie:   SK  84  0900   0000   0000   5199   3110</a:t>
            </a:r>
            <a:endParaRPr sz="800">
              <a:latin typeface="Arial"/>
              <a:cs typeface="Arial"/>
            </a:endParaRPr>
          </a:p>
        </p:txBody>
      </p:sp>
      <p:sp>
        <p:nvSpPr>
          <p:cNvPr id="23" name="text 1"/>
          <p:cNvSpPr txBox="1"/>
          <p:nvPr/>
        </p:nvSpPr>
        <p:spPr>
          <a:xfrm>
            <a:off x="329496" y="4181790"/>
            <a:ext cx="3942675" cy="15127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779" spc="10" dirty="0">
                <a:solidFill>
                  <a:srgbClr val="646B6A"/>
                </a:solidFill>
                <a:latin typeface="Arial"/>
                <a:cs typeface="Arial"/>
              </a:rPr>
              <a:t>Zastúpeny-   </a:t>
            </a:r>
            <a:r>
              <a:rPr sz="979" spc="10" dirty="0">
                <a:solidFill>
                  <a:srgbClr val="646B6A"/>
                </a:solidFill>
                <a:latin typeface="Arial"/>
                <a:cs typeface="Arial"/>
              </a:rPr>
              <a:t>statutárnv   </a:t>
            </a:r>
            <a:r>
              <a:rPr sz="779" spc="10" dirty="0">
                <a:solidFill>
                  <a:srgbClr val="646B6A"/>
                </a:solidFill>
                <a:latin typeface="Arial"/>
                <a:cs typeface="Arial"/>
              </a:rPr>
              <a:t>orgán:   </a:t>
            </a:r>
            <a:r>
              <a:rPr sz="979" spc="10" dirty="0">
                <a:solidFill>
                  <a:srgbClr val="646B6A"/>
                </a:solidFill>
                <a:latin typeface="Arial"/>
                <a:cs typeface="Arial"/>
              </a:rPr>
              <a:t>predsednféka,    </a:t>
            </a:r>
            <a:r>
              <a:rPr sz="779" spc="10" dirty="0">
                <a:solidFill>
                  <a:srgbClr val="646B6A"/>
                </a:solidFill>
                <a:latin typeface="Arial"/>
                <a:cs typeface="Arial"/>
              </a:rPr>
              <a:t>Ing.   Elena  </a:t>
            </a:r>
            <a:r>
              <a:rPr sz="979" spc="10" dirty="0">
                <a:solidFill>
                  <a:srgbClr val="646B6A"/>
                </a:solidFill>
                <a:latin typeface="Arial"/>
                <a:cs typeface="Arial"/>
              </a:rPr>
              <a:t>Grarnbliéková</a:t>
            </a:r>
            <a:endParaRPr sz="900">
              <a:latin typeface="Arial"/>
              <a:cs typeface="Arial"/>
            </a:endParaRPr>
          </a:p>
        </p:txBody>
      </p:sp>
      <p:sp>
        <p:nvSpPr>
          <p:cNvPr id="24" name="text 1"/>
          <p:cNvSpPr txBox="1"/>
          <p:nvPr/>
        </p:nvSpPr>
        <p:spPr>
          <a:xfrm>
            <a:off x="334644" y="4368374"/>
            <a:ext cx="6175804" cy="13021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39" spc="10" dirty="0">
                <a:solidFill>
                  <a:srgbClr val="646B6A"/>
                </a:solidFill>
                <a:latin typeface="Arial"/>
                <a:cs typeface="Arial"/>
              </a:rPr>
              <a:t>Zapfsanv   v  registri:   obéianskvch   zdruãení   vedenom   MV   SR  dña   16.  júla  1990   pod   öíslorn  WS/1900/90-1622</a:t>
            </a:r>
            <a:endParaRPr sz="800">
              <a:latin typeface="Arial"/>
              <a:cs typeface="Arial"/>
            </a:endParaRPr>
          </a:p>
        </p:txBody>
      </p:sp>
      <p:sp>
        <p:nvSpPr>
          <p:cNvPr id="25" name="text 1"/>
          <p:cNvSpPr txBox="1"/>
          <p:nvPr/>
        </p:nvSpPr>
        <p:spPr>
          <a:xfrm>
            <a:off x="3027245" y="4538246"/>
            <a:ext cx="1342139" cy="15080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900" i="1" spc="10" dirty="0">
                <a:solidFill>
                  <a:srgbClr val="646B6A"/>
                </a:solidFill>
                <a:latin typeface="Arial"/>
                <a:cs typeface="Arial"/>
              </a:rPr>
              <a:t>(d'alej   len   prijímatef"</a:t>
            </a:r>
            <a:r>
              <a:rPr sz="900" i="1" spc="10" dirty="0">
                <a:solidFill>
                  <a:srgbClr val="7A8282"/>
                </a:solidFill>
                <a:latin typeface="Arial"/>
                <a:cs typeface="Arial"/>
              </a:rPr>
              <a:t>)</a:t>
            </a:r>
            <a:endParaRPr sz="900">
              <a:latin typeface="Arial"/>
              <a:cs typeface="Arial"/>
            </a:endParaRPr>
          </a:p>
        </p:txBody>
      </p:sp>
      <p:sp>
        <p:nvSpPr>
          <p:cNvPr id="26" name="text 1"/>
          <p:cNvSpPr txBox="1"/>
          <p:nvPr/>
        </p:nvSpPr>
        <p:spPr>
          <a:xfrm>
            <a:off x="3572973" y="4615509"/>
            <a:ext cx="97064" cy="6050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450" i="1" spc="10" dirty="0">
                <a:solidFill>
                  <a:srgbClr val="7A8282"/>
                </a:solidFill>
                <a:latin typeface="Arial"/>
                <a:cs typeface="Arial"/>
              </a:rPr>
              <a:t>11</a:t>
            </a:r>
            <a:endParaRPr sz="400">
              <a:latin typeface="Arial"/>
              <a:cs typeface="Arial"/>
            </a:endParaRPr>
          </a:p>
        </p:txBody>
      </p:sp>
      <p:sp>
        <p:nvSpPr>
          <p:cNvPr id="27" name="text 1"/>
          <p:cNvSpPr txBox="1"/>
          <p:nvPr/>
        </p:nvSpPr>
        <p:spPr>
          <a:xfrm>
            <a:off x="1199571" y="4877990"/>
            <a:ext cx="4965643" cy="13021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39" i="1" spc="10" dirty="0">
                <a:solidFill>
                  <a:srgbClr val="646B6A"/>
                </a:solidFill>
                <a:latin typeface="Arial"/>
                <a:cs typeface="Arial"/>
              </a:rPr>
              <a:t>uzatvorili  Zmluvu   o  </a:t>
            </a:r>
            <a:r>
              <a:rPr sz="839" spc="10" dirty="0">
                <a:solidFill>
                  <a:srgbClr val="646B6A"/>
                </a:solidFill>
                <a:latin typeface="Arial"/>
                <a:cs typeface="Arial"/>
              </a:rPr>
              <a:t>o  vykone   dobrovolnfckej   èlnnosti   v  sporte  </a:t>
            </a:r>
            <a:r>
              <a:rPr sz="839" i="1" spc="10" dirty="0">
                <a:solidFill>
                  <a:srgbClr val="646B6A"/>
                </a:solidFill>
                <a:latin typeface="Arial"/>
                <a:cs typeface="Arial"/>
              </a:rPr>
              <a:t>s  nasledujúcim   obsahom:</a:t>
            </a:r>
            <a:endParaRPr sz="800">
              <a:latin typeface="Arial"/>
              <a:cs typeface="Arial"/>
            </a:endParaRPr>
          </a:p>
        </p:txBody>
      </p:sp>
      <p:sp>
        <p:nvSpPr>
          <p:cNvPr id="28" name="text 1"/>
          <p:cNvSpPr txBox="1"/>
          <p:nvPr/>
        </p:nvSpPr>
        <p:spPr>
          <a:xfrm>
            <a:off x="3516341" y="5029228"/>
            <a:ext cx="338771" cy="15319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709" spc="10" dirty="0">
                <a:solidFill>
                  <a:srgbClr val="646B6A"/>
                </a:solidFill>
                <a:latin typeface="Arial"/>
                <a:cs typeface="Arial"/>
              </a:rPr>
              <a:t>c1.  11.</a:t>
            </a:r>
            <a:endParaRPr sz="700">
              <a:latin typeface="Arial"/>
              <a:cs typeface="Arial"/>
            </a:endParaRPr>
          </a:p>
        </p:txBody>
      </p:sp>
      <p:sp>
        <p:nvSpPr>
          <p:cNvPr id="29" name="text 1"/>
          <p:cNvSpPr txBox="1"/>
          <p:nvPr/>
        </p:nvSpPr>
        <p:spPr>
          <a:xfrm>
            <a:off x="2553595" y="5211523"/>
            <a:ext cx="2218732" cy="13787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59" spc="10" dirty="0">
                <a:solidFill>
                  <a:srgbClr val="646B6A"/>
                </a:solidFill>
                <a:latin typeface="Arial"/>
                <a:cs typeface="Arial"/>
              </a:rPr>
              <a:t>VSEOBECNÉ  ZMLUVNÉ  USTANOVENIA</a:t>
            </a:r>
            <a:endParaRPr sz="800">
              <a:latin typeface="Arial"/>
              <a:cs typeface="Arial"/>
            </a:endParaRPr>
          </a:p>
        </p:txBody>
      </p:sp>
      <p:sp>
        <p:nvSpPr>
          <p:cNvPr id="30" name="text 1"/>
          <p:cNvSpPr txBox="1"/>
          <p:nvPr/>
        </p:nvSpPr>
        <p:spPr>
          <a:xfrm>
            <a:off x="571469" y="5545055"/>
            <a:ext cx="6461049" cy="14553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920" spc="10" dirty="0">
                <a:solidFill>
                  <a:srgbClr val="646B6A"/>
                </a:solidFill>
                <a:latin typeface="Arial"/>
                <a:cs typeface="Arial"/>
              </a:rPr>
              <a:t>l.    </a:t>
            </a:r>
            <a:r>
              <a:rPr sz="870" spc="10" dirty="0">
                <a:solidFill>
                  <a:srgbClr val="646B6A"/>
                </a:solidFill>
                <a:latin typeface="Arial"/>
                <a:cs typeface="Arial"/>
              </a:rPr>
              <a:t>Prijímater   je  sportovou  organizáciou   vykonávajúcou   sportovu   </a:t>
            </a:r>
            <a:r>
              <a:rPr sz="1020" spc="10" dirty="0">
                <a:solidFill>
                  <a:srgbClr val="7A8282"/>
                </a:solidFill>
                <a:latin typeface="Arial"/>
                <a:cs typeface="Arial"/>
              </a:rPr>
              <a:t>ë</a:t>
            </a:r>
            <a:r>
              <a:rPr sz="1020" spc="10" dirty="0">
                <a:solidFill>
                  <a:srgbClr val="646B6A"/>
                </a:solidFill>
                <a:latin typeface="Arial"/>
                <a:cs typeface="Arial"/>
              </a:rPr>
              <a:t>ínnost  </a:t>
            </a:r>
            <a:r>
              <a:rPr sz="870" spc="10" dirty="0">
                <a:solidFill>
                  <a:srgbClr val="646B6A"/>
                </a:solidFill>
                <a:latin typeface="Arial"/>
                <a:cs typeface="Arial"/>
              </a:rPr>
              <a:t>v  zmysle   z.ë,440/2015  Zákona   o  sporte</a:t>
            </a:r>
            <a:endParaRPr sz="800">
              <a:latin typeface="Arial"/>
              <a:cs typeface="Arial"/>
            </a:endParaRPr>
          </a:p>
        </p:txBody>
      </p:sp>
      <p:sp>
        <p:nvSpPr>
          <p:cNvPr id="31" name="text 1"/>
          <p:cNvSpPr txBox="1"/>
          <p:nvPr/>
        </p:nvSpPr>
        <p:spPr>
          <a:xfrm>
            <a:off x="566321" y="5727350"/>
            <a:ext cx="4206226" cy="29783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226528">
              <a:lnSpc>
                <a:spcPct val="100000"/>
              </a:lnSpc>
            </a:pPr>
            <a:r>
              <a:rPr sz="870" spc="10" dirty="0">
                <a:solidFill>
                  <a:srgbClr val="646B6A"/>
                </a:solidFill>
                <a:latin typeface="Arial"/>
                <a:cs typeface="Arial"/>
              </a:rPr>
              <a:t>a  o  zmene   a  doplnení  niektorvch  zákonov   (d'alej  aj   zákon   o  sporte").</a:t>
            </a:r>
            <a:endParaRPr sz="800">
              <a:latin typeface="Arial"/>
              <a:cs typeface="Arial"/>
            </a:endParaRPr>
          </a:p>
          <a:p>
            <a:pPr marL="0">
              <a:lnSpc>
                <a:spcPct val="100000"/>
              </a:lnSpc>
            </a:pPr>
            <a:r>
              <a:rPr sz="900" spc="10" dirty="0">
                <a:solidFill>
                  <a:srgbClr val="646B6A"/>
                </a:solidFill>
                <a:latin typeface="Arial"/>
                <a:cs typeface="Arial"/>
              </a:rPr>
              <a:t>2.    Pre   </a:t>
            </a:r>
            <a:r>
              <a:rPr sz="1050" spc="10" dirty="0">
                <a:solidFill>
                  <a:srgbClr val="7A8282"/>
                </a:solidFill>
                <a:latin typeface="Arial"/>
                <a:cs typeface="Arial"/>
              </a:rPr>
              <a:t>ú</a:t>
            </a:r>
            <a:r>
              <a:rPr sz="1050" spc="10" dirty="0">
                <a:solidFill>
                  <a:srgbClr val="646B6A"/>
                </a:solidFill>
                <a:latin typeface="Arial"/>
                <a:cs typeface="Arial"/>
              </a:rPr>
              <a:t>éelv  </a:t>
            </a:r>
            <a:r>
              <a:rPr sz="900" spc="10" dirty="0">
                <a:solidFill>
                  <a:srgbClr val="646B6A"/>
                </a:solidFill>
                <a:latin typeface="Arial"/>
                <a:cs typeface="Arial"/>
              </a:rPr>
              <a:t>tejto   zmluvy   je:</a:t>
            </a:r>
            <a:endParaRPr sz="900">
              <a:latin typeface="Arial"/>
              <a:cs typeface="Arial"/>
            </a:endParaRPr>
          </a:p>
        </p:txBody>
      </p:sp>
      <p:sp>
        <p:nvSpPr>
          <p:cNvPr id="32" name="text 1"/>
          <p:cNvSpPr txBox="1"/>
          <p:nvPr/>
        </p:nvSpPr>
        <p:spPr>
          <a:xfrm>
            <a:off x="3660496" y="5803844"/>
            <a:ext cx="89983" cy="6127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390" spc="10" dirty="0">
                <a:solidFill>
                  <a:srgbClr val="646B6A"/>
                </a:solidFill>
                <a:latin typeface="Arial"/>
                <a:cs typeface="Arial"/>
              </a:rPr>
              <a:t>11</a:t>
            </a:r>
            <a:endParaRPr sz="300">
              <a:latin typeface="Arial"/>
              <a:cs typeface="Arial"/>
            </a:endParaRPr>
          </a:p>
        </p:txBody>
      </p:sp>
      <p:sp>
        <p:nvSpPr>
          <p:cNvPr id="33" name="text 1"/>
          <p:cNvSpPr txBox="1"/>
          <p:nvPr/>
        </p:nvSpPr>
        <p:spPr>
          <a:xfrm>
            <a:off x="514837" y="6067094"/>
            <a:ext cx="6517303" cy="13021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900" i="1" spc="10" dirty="0">
                <a:solidFill>
                  <a:srgbClr val="646B6A"/>
                </a:solidFill>
                <a:latin typeface="Arial"/>
                <a:cs typeface="Arial"/>
              </a:rPr>
              <a:t>a.    Dobrovo</a:t>
            </a:r>
            <a:r>
              <a:rPr sz="900" i="1" spc="10" dirty="0">
                <a:solidFill>
                  <a:srgbClr val="7A8282"/>
                </a:solidFill>
                <a:latin typeface="Arial"/>
                <a:cs typeface="Arial"/>
              </a:rPr>
              <a:t>ï</a:t>
            </a:r>
            <a:r>
              <a:rPr sz="900" i="1" spc="10" dirty="0">
                <a:solidFill>
                  <a:srgbClr val="646B6A"/>
                </a:solidFill>
                <a:latin typeface="Arial"/>
                <a:cs typeface="Arial"/>
              </a:rPr>
              <a:t>nik   fyzická   osoba,   ktorá   na   základe   svojho   slobodného    rozhodnutia    bez   nároku   na   odmenu</a:t>
            </a:r>
            <a:endParaRPr sz="900">
              <a:latin typeface="Arial"/>
              <a:cs typeface="Arial"/>
            </a:endParaRPr>
          </a:p>
        </p:txBody>
      </p:sp>
      <p:sp>
        <p:nvSpPr>
          <p:cNvPr id="34" name="text 1"/>
          <p:cNvSpPr txBox="1"/>
          <p:nvPr/>
        </p:nvSpPr>
        <p:spPr>
          <a:xfrm>
            <a:off x="962746" y="6215106"/>
            <a:ext cx="6106454" cy="48586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10296">
              <a:lnSpc>
                <a:spcPct val="100000"/>
              </a:lnSpc>
            </a:pPr>
            <a:r>
              <a:rPr sz="839" i="1" spc="10" dirty="0">
                <a:solidFill>
                  <a:srgbClr val="646B6A"/>
                </a:solidFill>
                <a:latin typeface="Arial"/>
                <a:cs typeface="Arial"/>
              </a:rPr>
              <a:t>vykonáva   pre   inú   osobu   s  jej   súhlasom   v  jej   prospech   alebo   vo   verejnv   prospech   dobrovoïnicku    </a:t>
            </a:r>
            <a:r>
              <a:rPr sz="1040" i="1" spc="10" dirty="0">
                <a:solidFill>
                  <a:srgbClr val="646B6A"/>
                </a:solidFill>
                <a:latin typeface="Arial"/>
                <a:cs typeface="Arial"/>
              </a:rPr>
              <a:t>ännost</a:t>
            </a:r>
            <a:endParaRPr sz="1000">
              <a:latin typeface="Arial"/>
              <a:cs typeface="Arial"/>
            </a:endParaRPr>
          </a:p>
          <a:p>
            <a:pPr marL="0">
              <a:lnSpc>
                <a:spcPct val="100000"/>
              </a:lnSpc>
            </a:pPr>
            <a:r>
              <a:rPr sz="1009" i="1" spc="10" dirty="0">
                <a:solidFill>
                  <a:srgbClr val="646B6A"/>
                </a:solidFill>
                <a:latin typeface="Arial"/>
                <a:cs typeface="Arial"/>
              </a:rPr>
              <a:t>zaloien</a:t>
            </a:r>
            <a:r>
              <a:rPr sz="1009" i="1" spc="10" dirty="0">
                <a:solidFill>
                  <a:srgbClr val="7A8282"/>
                </a:solidFill>
                <a:latin typeface="Arial"/>
                <a:cs typeface="Arial"/>
              </a:rPr>
              <a:t>ú  </a:t>
            </a:r>
            <a:r>
              <a:rPr sz="809" i="1" spc="10" dirty="0">
                <a:solidFill>
                  <a:srgbClr val="646B6A"/>
                </a:solidFill>
                <a:latin typeface="Arial"/>
                <a:cs typeface="Arial"/>
              </a:rPr>
              <a:t>na   svojej   sctiopnosti.   zruènosti   alebo   vedomosti   a  spÍna   podmienky   ustanovené   </a:t>
            </a:r>
            <a:r>
              <a:rPr sz="1060" i="1" spc="10" dirty="0">
                <a:solidFill>
                  <a:srgbClr val="646B6A"/>
                </a:solidFill>
                <a:latin typeface="Arial"/>
                <a:cs typeface="Arial"/>
              </a:rPr>
              <a:t>tymto </a:t>
            </a:r>
            <a:r>
              <a:rPr sz="1009" i="1" spc="10" dirty="0">
                <a:solidFill>
                  <a:srgbClr val="646B6A"/>
                </a:solidFill>
                <a:latin typeface="Arial"/>
                <a:cs typeface="Arial"/>
              </a:rPr>
              <a:t>zákonom,</a:t>
            </a:r>
            <a:endParaRPr sz="1000">
              <a:latin typeface="Arial"/>
              <a:cs typeface="Arial"/>
            </a:endParaRPr>
          </a:p>
          <a:p>
            <a:pPr marL="5148">
              <a:lnSpc>
                <a:spcPct val="100000"/>
              </a:lnSpc>
            </a:pPr>
            <a:r>
              <a:rPr sz="900" i="1" spc="10" dirty="0">
                <a:solidFill>
                  <a:srgbClr val="646B6A"/>
                </a:solidFill>
                <a:latin typeface="Arial"/>
                <a:cs typeface="Arial"/>
              </a:rPr>
              <a:t>ak   dobrovol'nícku   </a:t>
            </a:r>
            <a:r>
              <a:rPr sz="1100" i="1" spc="10" dirty="0">
                <a:solidFill>
                  <a:srgbClr val="646B6A"/>
                </a:solidFill>
                <a:latin typeface="Arial"/>
                <a:cs typeface="Arial"/>
              </a:rPr>
              <a:t>ãnnost</a:t>
            </a:r>
            <a:endParaRPr sz="1100">
              <a:latin typeface="Arial"/>
              <a:cs typeface="Arial"/>
            </a:endParaRPr>
          </a:p>
        </p:txBody>
      </p:sp>
      <p:sp>
        <p:nvSpPr>
          <p:cNvPr id="35" name="text 1"/>
          <p:cNvSpPr txBox="1"/>
          <p:nvPr/>
        </p:nvSpPr>
        <p:spPr>
          <a:xfrm>
            <a:off x="720772" y="6736287"/>
            <a:ext cx="6354623" cy="13021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900" i="1" spc="10" dirty="0">
                <a:solidFill>
                  <a:srgbClr val="646B6A"/>
                </a:solidFill>
                <a:latin typeface="Arial"/>
                <a:cs typeface="Arial"/>
              </a:rPr>
              <a:t>,.      vykonáva    mimo   svojich    pracovnycn    povinností,     sluiobnvcn   povinností   a   studijnych    povinností</a:t>
            </a:r>
            <a:endParaRPr sz="900">
              <a:latin typeface="Arial"/>
              <a:cs typeface="Arial"/>
            </a:endParaRPr>
          </a:p>
        </p:txBody>
      </p:sp>
      <p:sp>
        <p:nvSpPr>
          <p:cNvPr id="36" name="text 1"/>
          <p:cNvSpPr txBox="1"/>
          <p:nvPr/>
        </p:nvSpPr>
        <p:spPr>
          <a:xfrm>
            <a:off x="973043" y="6895562"/>
            <a:ext cx="6091766" cy="1437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39" i="1" spc="10" dirty="0">
                <a:solidFill>
                  <a:srgbClr val="646B6A"/>
                </a:solidFill>
                <a:latin typeface="Arial"/>
                <a:cs typeface="Arial"/>
              </a:rPr>
              <a:t>vyplyvajúcich   jej  zo  zákona,   z  pracovnej   zmluvy,   zo  sluiobnej   zmluvy,   zo  studijného   poriadku  a/ebo   z  </a:t>
            </a:r>
            <a:r>
              <a:rPr sz="989" i="1" spc="10" dirty="0">
                <a:solidFill>
                  <a:srgbClr val="646B6A"/>
                </a:solidFill>
                <a:latin typeface="Arial"/>
                <a:cs typeface="Arial"/>
              </a:rPr>
              <a:t>iného</a:t>
            </a:r>
            <a:endParaRPr sz="900">
              <a:latin typeface="Arial"/>
              <a:cs typeface="Arial"/>
            </a:endParaRPr>
          </a:p>
        </p:txBody>
      </p:sp>
      <p:sp>
        <p:nvSpPr>
          <p:cNvPr id="37" name="text 1"/>
          <p:cNvSpPr txBox="1"/>
          <p:nvPr/>
        </p:nvSpPr>
        <p:spPr>
          <a:xfrm>
            <a:off x="967894" y="7076031"/>
            <a:ext cx="2502675" cy="13021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39" i="1" spc="10" dirty="0">
                <a:solidFill>
                  <a:srgbClr val="646B6A"/>
                </a:solidFill>
                <a:latin typeface="Arial"/>
                <a:cs typeface="Arial"/>
              </a:rPr>
              <a:t>obdobného   pre   neho   záväzného   dokumentu</a:t>
            </a:r>
            <a:endParaRPr sz="800">
              <a:latin typeface="Arial"/>
              <a:cs typeface="Arial"/>
            </a:endParaRPr>
          </a:p>
        </p:txBody>
      </p:sp>
      <p:sp>
        <p:nvSpPr>
          <p:cNvPr id="38" name="text 1"/>
          <p:cNvSpPr txBox="1"/>
          <p:nvPr/>
        </p:nvSpPr>
        <p:spPr>
          <a:xfrm>
            <a:off x="684734" y="7270748"/>
            <a:ext cx="124072" cy="9957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489" i="1" spc="10" dirty="0">
                <a:solidFill>
                  <a:srgbClr val="646B6A"/>
                </a:solidFill>
                <a:latin typeface="Arial"/>
                <a:cs typeface="Arial"/>
              </a:rPr>
              <a:t>11.</a:t>
            </a:r>
            <a:endParaRPr sz="400">
              <a:latin typeface="Arial"/>
              <a:cs typeface="Arial"/>
            </a:endParaRPr>
          </a:p>
        </p:txBody>
      </p:sp>
      <p:sp>
        <p:nvSpPr>
          <p:cNvPr id="39" name="text 1"/>
          <p:cNvSpPr txBox="1"/>
          <p:nvPr/>
        </p:nvSpPr>
        <p:spPr>
          <a:xfrm>
            <a:off x="967894" y="7223074"/>
            <a:ext cx="6090975" cy="15883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39" i="1" spc="10" dirty="0">
                <a:solidFill>
                  <a:srgbClr val="646B6A"/>
                </a:solidFill>
                <a:latin typeface="Arial"/>
                <a:cs typeface="Arial"/>
              </a:rPr>
              <a:t>nevykonáva   pre   orgán   alebo  funkcionára   právnickej   osoby,   ktorej  je   ãenom,   zamestnancom,   </a:t>
            </a:r>
            <a:r>
              <a:rPr sz="1090" i="1" spc="10" dirty="0">
                <a:solidFill>
                  <a:srgbClr val="646B6A"/>
                </a:solidFill>
                <a:latin typeface="Arial"/>
                <a:cs typeface="Arial"/>
              </a:rPr>
              <a:t>iiakom </a:t>
            </a:r>
            <a:r>
              <a:rPr sz="839" i="1" spc="10" dirty="0">
                <a:solidFill>
                  <a:srgbClr val="646B6A"/>
                </a:solidFill>
                <a:latin typeface="Arial"/>
                <a:cs typeface="Arial"/>
              </a:rPr>
              <a:t>afebo</a:t>
            </a:r>
            <a:endParaRPr sz="800">
              <a:latin typeface="Arial"/>
              <a:cs typeface="Arial"/>
            </a:endParaRPr>
          </a:p>
        </p:txBody>
      </p:sp>
      <p:sp>
        <p:nvSpPr>
          <p:cNvPr id="40" name="text 1"/>
          <p:cNvSpPr txBox="1"/>
          <p:nvPr/>
        </p:nvSpPr>
        <p:spPr>
          <a:xfrm>
            <a:off x="962746" y="7415775"/>
            <a:ext cx="696795" cy="13021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70" i="1" spc="10" dirty="0">
                <a:solidFill>
                  <a:srgbClr val="646B6A"/>
                </a:solidFill>
                <a:latin typeface="Arial"/>
                <a:cs typeface="Arial"/>
              </a:rPr>
              <a:t>studentom,.</a:t>
            </a:r>
            <a:endParaRPr sz="800">
              <a:latin typeface="Arial"/>
              <a:cs typeface="Arial"/>
            </a:endParaRPr>
          </a:p>
        </p:txBody>
      </p:sp>
      <p:sp>
        <p:nvSpPr>
          <p:cNvPr id="41" name="text 1"/>
          <p:cNvSpPr txBox="1"/>
          <p:nvPr/>
        </p:nvSpPr>
        <p:spPr>
          <a:xfrm>
            <a:off x="653843" y="7610492"/>
            <a:ext cx="153918" cy="9957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489" i="1" spc="10" dirty="0">
                <a:solidFill>
                  <a:srgbClr val="646B6A"/>
                </a:solidFill>
                <a:latin typeface="Arial"/>
                <a:cs typeface="Arial"/>
              </a:rPr>
              <a:t>111.</a:t>
            </a:r>
            <a:endParaRPr sz="400">
              <a:latin typeface="Arial"/>
              <a:cs typeface="Arial"/>
            </a:endParaRPr>
          </a:p>
        </p:txBody>
      </p:sp>
      <p:sp>
        <p:nvSpPr>
          <p:cNvPr id="42" name="text 1"/>
          <p:cNvSpPr txBox="1"/>
          <p:nvPr/>
        </p:nvSpPr>
        <p:spPr>
          <a:xfrm>
            <a:off x="973043" y="7562818"/>
            <a:ext cx="4492328" cy="15883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39" i="1" spc="10" dirty="0">
                <a:solidFill>
                  <a:srgbClr val="646B6A"/>
                </a:solidFill>
                <a:latin typeface="Arial"/>
                <a:cs typeface="Arial"/>
              </a:rPr>
              <a:t>vykonáva   mimo  svojho   podnikania  alebo   inej   samostatnej  zárobkovej   </a:t>
            </a:r>
            <a:r>
              <a:rPr sz="1090" i="1" spc="10" dirty="0">
                <a:solidFill>
                  <a:srgbClr val="646B6A"/>
                </a:solidFill>
                <a:latin typeface="Arial"/>
                <a:cs typeface="Arial"/>
              </a:rPr>
              <a:t>ännosti.</a:t>
            </a:r>
            <a:endParaRPr sz="1000">
              <a:latin typeface="Arial"/>
              <a:cs typeface="Arial"/>
            </a:endParaRPr>
          </a:p>
        </p:txBody>
      </p:sp>
      <p:sp>
        <p:nvSpPr>
          <p:cNvPr id="43" name="text 1"/>
          <p:cNvSpPr txBox="1"/>
          <p:nvPr/>
        </p:nvSpPr>
        <p:spPr>
          <a:xfrm>
            <a:off x="514837" y="7750371"/>
            <a:ext cx="5741711" cy="13021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70" i="1" spc="10" dirty="0">
                <a:solidFill>
                  <a:srgbClr val="646B6A"/>
                </a:solidFill>
                <a:latin typeface="Arial"/>
                <a:cs typeface="Arial"/>
              </a:rPr>
              <a:t>b.    sportovou   ãnnosïou   vykonávanie,   organizovanie,   riadenie,   sp</a:t>
            </a:r>
            <a:r>
              <a:rPr sz="870" i="1" spc="10" dirty="0">
                <a:solidFill>
                  <a:srgbClr val="7A8282"/>
                </a:solidFill>
                <a:latin typeface="Arial"/>
                <a:cs typeface="Arial"/>
              </a:rPr>
              <a:t>r</a:t>
            </a:r>
            <a:r>
              <a:rPr sz="870" i="1" spc="10" dirty="0">
                <a:solidFill>
                  <a:srgbClr val="646B6A"/>
                </a:solidFill>
                <a:latin typeface="Arial"/>
                <a:cs typeface="Arial"/>
              </a:rPr>
              <a:t>áva,   podpora  alebo   rozvoj   soortu.</a:t>
            </a:r>
            <a:endParaRPr sz="800">
              <a:latin typeface="Arial"/>
              <a:cs typeface="Arial"/>
            </a:endParaRPr>
          </a:p>
        </p:txBody>
      </p:sp>
      <p:sp>
        <p:nvSpPr>
          <p:cNvPr id="44" name="text 1"/>
          <p:cNvSpPr txBox="1"/>
          <p:nvPr/>
        </p:nvSpPr>
        <p:spPr>
          <a:xfrm>
            <a:off x="514837" y="7892267"/>
            <a:ext cx="6538322" cy="33675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779" i="1" spc="10" dirty="0">
                <a:solidFill>
                  <a:srgbClr val="646B6A"/>
                </a:solidFill>
                <a:latin typeface="Arial"/>
                <a:cs typeface="Arial"/>
              </a:rPr>
              <a:t>c.    </a:t>
            </a:r>
            <a:r>
              <a:rPr sz="1029" i="1" spc="10" dirty="0">
                <a:solidFill>
                  <a:srgbClr val="646B6A"/>
                </a:solidFill>
                <a:latin typeface="Arial"/>
                <a:cs typeface="Arial"/>
              </a:rPr>
              <a:t>sútaiou  </a:t>
            </a:r>
            <a:r>
              <a:rPr sz="779" i="1" spc="10" dirty="0">
                <a:solidFill>
                  <a:srgbClr val="646B6A"/>
                </a:solidFill>
                <a:latin typeface="Arial"/>
                <a:cs typeface="Arial"/>
              </a:rPr>
              <a:t>organizované   vykonávanie   sportu   pod</a:t>
            </a:r>
            <a:r>
              <a:rPr sz="779" i="1" spc="10" dirty="0">
                <a:solidFill>
                  <a:srgbClr val="7A8282"/>
                </a:solidFill>
                <a:latin typeface="Arial"/>
                <a:cs typeface="Arial"/>
              </a:rPr>
              <a:t>ï</a:t>
            </a:r>
            <a:r>
              <a:rPr sz="779" i="1" spc="10" dirty="0">
                <a:solidFill>
                  <a:srgbClr val="646B6A"/>
                </a:solidFill>
                <a:latin typeface="Arial"/>
                <a:cs typeface="Arial"/>
              </a:rPr>
              <a:t>a   pravidiel   </a:t>
            </a:r>
            <a:r>
              <a:rPr sz="1029" i="1" spc="10" dirty="0">
                <a:solidFill>
                  <a:srgbClr val="646B6A"/>
                </a:solidFill>
                <a:latin typeface="Arial"/>
                <a:cs typeface="Arial"/>
              </a:rPr>
              <a:t>uréetwch  </a:t>
            </a:r>
            <a:r>
              <a:rPr sz="779" i="1" spc="10" dirty="0">
                <a:solidFill>
                  <a:srgbClr val="646B6A"/>
                </a:solidFill>
                <a:latin typeface="Arial"/>
                <a:cs typeface="Arial"/>
              </a:rPr>
              <a:t>sportovou   organizáciou,   </a:t>
            </a:r>
            <a:r>
              <a:rPr sz="1029" i="1" spc="10" dirty="0">
                <a:solidFill>
                  <a:srgbClr val="646B6A"/>
                </a:solidFill>
                <a:latin typeface="Arial"/>
                <a:cs typeface="Arial"/>
              </a:rPr>
              <a:t>ktorého  </a:t>
            </a:r>
            <a:r>
              <a:rPr sz="779" i="1" spc="10" dirty="0">
                <a:solidFill>
                  <a:srgbClr val="646B6A"/>
                </a:solidFill>
                <a:latin typeface="Arial"/>
                <a:cs typeface="Arial"/>
              </a:rPr>
              <a:t>cteïom</a:t>
            </a:r>
            <a:endParaRPr sz="700">
              <a:latin typeface="Arial"/>
              <a:cs typeface="Arial"/>
            </a:endParaRPr>
          </a:p>
          <a:p>
            <a:pPr marL="437612">
              <a:lnSpc>
                <a:spcPct val="100000"/>
              </a:lnSpc>
            </a:pPr>
            <a:r>
              <a:rPr sz="900" i="1" spc="10" dirty="0">
                <a:solidFill>
                  <a:srgbClr val="646B6A"/>
                </a:solidFill>
                <a:latin typeface="Arial"/>
                <a:cs typeface="Arial"/>
              </a:rPr>
              <a:t>je  dosiahnutie   </a:t>
            </a:r>
            <a:r>
              <a:rPr sz="1250" i="1" spc="10" dirty="0">
                <a:solidFill>
                  <a:srgbClr val="646B6A"/>
                </a:solidFill>
                <a:latin typeface="Arial"/>
                <a:cs typeface="Arial"/>
              </a:rPr>
              <a:t>soortovéno  </a:t>
            </a:r>
            <a:r>
              <a:rPr sz="900" i="1" spc="10" dirty="0">
                <a:solidFill>
                  <a:srgbClr val="646B6A"/>
                </a:solidFill>
                <a:latin typeface="Arial"/>
                <a:cs typeface="Arial"/>
              </a:rPr>
              <a:t>vysledku   alebo   porovnanie   sportového   vykonu,</a:t>
            </a:r>
            <a:endParaRPr sz="900">
              <a:latin typeface="Arial"/>
              <a:cs typeface="Arial"/>
            </a:endParaRPr>
          </a:p>
        </p:txBody>
      </p:sp>
      <p:sp>
        <p:nvSpPr>
          <p:cNvPr id="45" name="text 1"/>
          <p:cNvSpPr txBox="1"/>
          <p:nvPr/>
        </p:nvSpPr>
        <p:spPr>
          <a:xfrm>
            <a:off x="3500896" y="8355321"/>
            <a:ext cx="366049" cy="222131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89" spc="10" dirty="0">
                <a:solidFill>
                  <a:srgbClr val="646B6A"/>
                </a:solidFill>
                <a:latin typeface="Arial"/>
                <a:cs typeface="Arial"/>
              </a:rPr>
              <a:t>c1.  </a:t>
            </a:r>
            <a:r>
              <a:rPr sz="389" spc="10" dirty="0">
                <a:solidFill>
                  <a:srgbClr val="646B6A"/>
                </a:solidFill>
                <a:latin typeface="Arial"/>
                <a:cs typeface="Arial"/>
              </a:rPr>
              <a:t>111.</a:t>
            </a:r>
            <a:endParaRPr sz="300">
              <a:latin typeface="Arial"/>
              <a:cs typeface="Arial"/>
            </a:endParaRPr>
          </a:p>
        </p:txBody>
      </p:sp>
      <p:sp>
        <p:nvSpPr>
          <p:cNvPr id="46" name="text 1"/>
          <p:cNvSpPr txBox="1"/>
          <p:nvPr/>
        </p:nvSpPr>
        <p:spPr>
          <a:xfrm>
            <a:off x="1843118" y="8593519"/>
            <a:ext cx="3686090" cy="13787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59" spc="10" dirty="0">
                <a:solidFill>
                  <a:srgbClr val="646B6A"/>
                </a:solidFill>
                <a:latin typeface="Arial"/>
                <a:cs typeface="Arial"/>
              </a:rPr>
              <a:t>PREDMET  ZMLUVY  A  CHARAKTER  DOBROVOtNÍCKEJ  CINNOSTI</a:t>
            </a:r>
            <a:endParaRPr sz="800">
              <a:latin typeface="Arial"/>
              <a:cs typeface="Arial"/>
            </a:endParaRPr>
          </a:p>
        </p:txBody>
      </p:sp>
      <p:sp>
        <p:nvSpPr>
          <p:cNvPr id="47" name="text 1"/>
          <p:cNvSpPr txBox="1"/>
          <p:nvPr/>
        </p:nvSpPr>
        <p:spPr>
          <a:xfrm>
            <a:off x="576618" y="8933263"/>
            <a:ext cx="6432602" cy="13787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89" spc="10" dirty="0">
                <a:solidFill>
                  <a:srgbClr val="646B6A"/>
                </a:solidFill>
                <a:latin typeface="Arial"/>
                <a:cs typeface="Arial"/>
              </a:rPr>
              <a:t>l.    </a:t>
            </a:r>
            <a:r>
              <a:rPr sz="839" spc="10" dirty="0">
                <a:solidFill>
                  <a:srgbClr val="646B6A"/>
                </a:solidFill>
                <a:latin typeface="Arial"/>
                <a:cs typeface="Arial"/>
              </a:rPr>
              <a:t>Predmetom   zmluvy   je   záväzok   dobrovolnlka   vykonávat:   v   case   trvania   </a:t>
            </a:r>
            <a:r>
              <a:rPr sz="889" spc="10" dirty="0">
                <a:solidFill>
                  <a:srgbClr val="646B6A"/>
                </a:solidFill>
                <a:latin typeface="Arial"/>
                <a:cs typeface="Arial"/>
              </a:rPr>
              <a:t>dobrovornlcke]   éinnostl   </a:t>
            </a:r>
            <a:r>
              <a:rPr sz="839" spc="10" dirty="0">
                <a:solidFill>
                  <a:srgbClr val="646B6A"/>
                </a:solidFill>
                <a:latin typeface="Arial"/>
                <a:cs typeface="Arial"/>
              </a:rPr>
              <a:t>stanovenom</a:t>
            </a:r>
            <a:endParaRPr sz="800">
              <a:latin typeface="Arial"/>
              <a:cs typeface="Arial"/>
            </a:endParaRPr>
          </a:p>
        </p:txBody>
      </p:sp>
      <p:sp>
        <p:nvSpPr>
          <p:cNvPr id="48" name="text 1"/>
          <p:cNvSpPr txBox="1"/>
          <p:nvPr/>
        </p:nvSpPr>
        <p:spPr>
          <a:xfrm>
            <a:off x="797998" y="9086519"/>
            <a:ext cx="6241275" cy="15883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70" spc="10" dirty="0">
                <a:solidFill>
                  <a:srgbClr val="646B6A"/>
                </a:solidFill>
                <a:latin typeface="Arial"/>
                <a:cs typeface="Arial"/>
              </a:rPr>
              <a:t>zmluvou   v   prospech   prijímatera    dobrovolnlcku   </a:t>
            </a:r>
            <a:r>
              <a:rPr sz="920" spc="10" dirty="0">
                <a:solidFill>
                  <a:srgbClr val="646B6A"/>
                </a:solidFill>
                <a:latin typeface="Arial"/>
                <a:cs typeface="Arial"/>
              </a:rPr>
              <a:t>élnnost   </a:t>
            </a:r>
            <a:r>
              <a:rPr sz="870" spc="10" dirty="0">
                <a:solidFill>
                  <a:srgbClr val="646B6A"/>
                </a:solidFill>
                <a:latin typeface="Arial"/>
                <a:cs typeface="Arial"/>
              </a:rPr>
              <a:t>v  zmysle   zmluvy   a  záväzok   </a:t>
            </a:r>
            <a:r>
              <a:rPr sz="1120" spc="10" dirty="0">
                <a:solidFill>
                  <a:srgbClr val="646B6A"/>
                </a:solidFill>
                <a:latin typeface="Arial"/>
                <a:cs typeface="Arial"/>
              </a:rPr>
              <a:t>prijímatela  </a:t>
            </a:r>
            <a:r>
              <a:rPr sz="920" spc="10" dirty="0">
                <a:solidFill>
                  <a:srgbClr val="646B6A"/>
                </a:solidFill>
                <a:latin typeface="Arial"/>
                <a:cs typeface="Arial"/>
              </a:rPr>
              <a:t>vvtvorìt</a:t>
            </a:r>
            <a:endParaRPr sz="900">
              <a:latin typeface="Arial"/>
              <a:cs typeface="Arial"/>
            </a:endParaRPr>
          </a:p>
        </p:txBody>
      </p:sp>
      <p:sp>
        <p:nvSpPr>
          <p:cNvPr id="49" name="text 1"/>
          <p:cNvSpPr txBox="1"/>
          <p:nvPr/>
        </p:nvSpPr>
        <p:spPr>
          <a:xfrm>
            <a:off x="797998" y="9278155"/>
            <a:ext cx="6270064" cy="13787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89" spc="10" dirty="0">
                <a:solidFill>
                  <a:srgbClr val="646B6A"/>
                </a:solidFill>
                <a:latin typeface="Arial"/>
                <a:cs typeface="Arial"/>
              </a:rPr>
              <a:t>dobrovotníkovl   </a:t>
            </a:r>
            <a:r>
              <a:rPr sz="839" spc="10" dirty="0">
                <a:solidFill>
                  <a:srgbClr val="646B6A"/>
                </a:solidFill>
                <a:latin typeface="Arial"/>
                <a:cs typeface="Arial"/>
              </a:rPr>
              <a:t>vhodné   podmienky   k  vvkonu   </a:t>
            </a:r>
            <a:r>
              <a:rPr sz="889" spc="10" dirty="0">
                <a:solidFill>
                  <a:srgbClr val="646B6A"/>
                </a:solidFill>
                <a:latin typeface="Arial"/>
                <a:cs typeface="Arial"/>
              </a:rPr>
              <a:t>dobrovolnícke]   </a:t>
            </a:r>
            <a:r>
              <a:rPr sz="839" spc="10" dirty="0">
                <a:solidFill>
                  <a:srgbClr val="646B6A"/>
                </a:solidFill>
                <a:latin typeface="Arial"/>
                <a:cs typeface="Arial"/>
              </a:rPr>
              <a:t>cìnnosti   a  uhrádzat   mu   náhradu   za  stratu   casu</a:t>
            </a:r>
            <a:endParaRPr sz="800">
              <a:latin typeface="Arial"/>
              <a:cs typeface="Arial"/>
            </a:endParaRPr>
          </a:p>
        </p:txBody>
      </p:sp>
      <p:sp>
        <p:nvSpPr>
          <p:cNvPr id="50" name="text 1"/>
          <p:cNvSpPr txBox="1"/>
          <p:nvPr/>
        </p:nvSpPr>
        <p:spPr>
          <a:xfrm>
            <a:off x="797998" y="9444609"/>
            <a:ext cx="2986834" cy="1361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09" spc="10" dirty="0">
                <a:solidFill>
                  <a:srgbClr val="646B6A"/>
                </a:solidFill>
                <a:latin typeface="Arial"/>
                <a:cs typeface="Arial"/>
              </a:rPr>
              <a:t>v  súlade   s  ustanovením   </a:t>
            </a:r>
            <a:r>
              <a:rPr sz="859" spc="10" dirty="0">
                <a:solidFill>
                  <a:srgbClr val="646B6A"/>
                </a:solidFill>
                <a:latin typeface="Arial"/>
                <a:cs typeface="Arial"/>
              </a:rPr>
              <a:t>§ </a:t>
            </a:r>
            <a:r>
              <a:rPr sz="809" spc="10" dirty="0">
                <a:solidFill>
                  <a:srgbClr val="646B6A"/>
                </a:solidFill>
                <a:latin typeface="Arial"/>
                <a:cs typeface="Arial"/>
              </a:rPr>
              <a:t>6  zákona   o  dobrovorníctve.</a:t>
            </a:r>
            <a:endParaRPr sz="800">
              <a:latin typeface="Arial"/>
              <a:cs typeface="Arial"/>
            </a:endParaRPr>
          </a:p>
        </p:txBody>
      </p:sp>
      <p:sp>
        <p:nvSpPr>
          <p:cNvPr id="51" name="text 1"/>
          <p:cNvSpPr txBox="1"/>
          <p:nvPr/>
        </p:nvSpPr>
        <p:spPr>
          <a:xfrm>
            <a:off x="3191993" y="9772328"/>
            <a:ext cx="133937" cy="13787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89" spc="10" dirty="0">
                <a:solidFill>
                  <a:srgbClr val="646B6A"/>
                </a:solidFill>
                <a:latin typeface="Arial"/>
                <a:cs typeface="Arial"/>
              </a:rPr>
              <a:t>1</a:t>
            </a:r>
            <a:endParaRPr sz="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413070" cy="10543032"/>
          </a:xfrm>
          <a:prstGeom prst="rect">
            <a:avLst/>
          </a:prstGeom>
        </p:spPr>
      </p:pic>
      <p:sp>
        <p:nvSpPr>
          <p:cNvPr id="2" name="text 1"/>
          <p:cNvSpPr txBox="1"/>
          <p:nvPr/>
        </p:nvSpPr>
        <p:spPr>
          <a:xfrm>
            <a:off x="638398" y="409843"/>
            <a:ext cx="2310034" cy="13021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70" spc="10" dirty="0">
                <a:solidFill>
                  <a:srgbClr val="595D5A"/>
                </a:solidFill>
                <a:latin typeface="Arial"/>
                <a:cs typeface="Arial"/>
              </a:rPr>
              <a:t>2.   Obsahom   dobrovotnfcke]   èinnosti   je</a:t>
            </a:r>
            <a:r>
              <a:rPr sz="870" spc="10" dirty="0">
                <a:solidFill>
                  <a:srgbClr val="404241"/>
                </a:solidFill>
                <a:latin typeface="Arial"/>
                <a:cs typeface="Arial"/>
              </a:rPr>
              <a:t>:</a:t>
            </a:r>
            <a:endParaRPr sz="800">
              <a:latin typeface="Arial"/>
              <a:cs typeface="Arial"/>
            </a:endParaRPr>
          </a:p>
        </p:txBody>
      </p:sp>
      <p:sp>
        <p:nvSpPr>
          <p:cNvPr id="4" name="text 1"/>
          <p:cNvSpPr txBox="1"/>
          <p:nvPr/>
        </p:nvSpPr>
        <p:spPr>
          <a:xfrm>
            <a:off x="854630" y="584862"/>
            <a:ext cx="112127" cy="13021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689" spc="10" dirty="0">
                <a:solidFill>
                  <a:srgbClr val="595D5A"/>
                </a:solidFill>
                <a:latin typeface="Arial"/>
                <a:cs typeface="Arial"/>
              </a:rPr>
              <a:t>a</a:t>
            </a:r>
            <a:r>
              <a:rPr sz="689" spc="10" dirty="0">
                <a:solidFill>
                  <a:srgbClr val="404241"/>
                </a:solidFill>
                <a:latin typeface="Arial"/>
                <a:cs typeface="Arial"/>
              </a:rPr>
              <a:t>.</a:t>
            </a:r>
            <a:endParaRPr sz="600">
              <a:latin typeface="Arial"/>
              <a:cs typeface="Arial"/>
            </a:endParaRPr>
          </a:p>
        </p:txBody>
      </p:sp>
      <p:sp>
        <p:nvSpPr>
          <p:cNvPr id="5" name="text 1"/>
          <p:cNvSpPr txBox="1"/>
          <p:nvPr/>
        </p:nvSpPr>
        <p:spPr>
          <a:xfrm>
            <a:off x="1302539" y="555920"/>
            <a:ext cx="3337370" cy="16639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39" spc="10" dirty="0">
                <a:solidFill>
                  <a:srgbClr val="595D5A"/>
                </a:solidFill>
                <a:latin typeface="Arial"/>
                <a:cs typeface="Arial"/>
              </a:rPr>
              <a:t>vykonávat   dobrovolnfcku    </a:t>
            </a:r>
            <a:r>
              <a:rPr sz="1140" spc="10" dirty="0">
                <a:solidFill>
                  <a:srgbClr val="595D5A"/>
                </a:solidFill>
                <a:latin typeface="Arial"/>
                <a:cs typeface="Arial"/>
              </a:rPr>
              <a:t>éìnnost </a:t>
            </a:r>
            <a:r>
              <a:rPr sz="839" spc="10" dirty="0">
                <a:solidFill>
                  <a:srgbClr val="595D5A"/>
                </a:solidFill>
                <a:latin typeface="Arial"/>
                <a:cs typeface="Arial"/>
              </a:rPr>
              <a:t>trénera   volejbalu  ziacok</a:t>
            </a:r>
            <a:endParaRPr sz="800">
              <a:latin typeface="Arial"/>
              <a:cs typeface="Arial"/>
            </a:endParaRPr>
          </a:p>
        </p:txBody>
      </p:sp>
      <p:sp>
        <p:nvSpPr>
          <p:cNvPr id="6" name="text 1"/>
          <p:cNvSpPr txBox="1"/>
          <p:nvPr/>
        </p:nvSpPr>
        <p:spPr>
          <a:xfrm>
            <a:off x="854630" y="765030"/>
            <a:ext cx="184730" cy="13021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39" spc="10" dirty="0">
                <a:solidFill>
                  <a:srgbClr val="595D5A"/>
                </a:solidFill>
                <a:latin typeface="Arial"/>
                <a:cs typeface="Arial"/>
              </a:rPr>
              <a:t>b.</a:t>
            </a:r>
            <a:endParaRPr sz="800">
              <a:latin typeface="Arial"/>
              <a:cs typeface="Arial"/>
            </a:endParaRPr>
          </a:p>
        </p:txBody>
      </p:sp>
      <p:sp>
        <p:nvSpPr>
          <p:cNvPr id="7" name="text 1"/>
          <p:cNvSpPr txBox="1"/>
          <p:nvPr/>
        </p:nvSpPr>
        <p:spPr>
          <a:xfrm>
            <a:off x="1302539" y="752606"/>
            <a:ext cx="5756333" cy="323451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5148">
              <a:lnSpc>
                <a:spcPct val="100000"/>
              </a:lnSpc>
            </a:pPr>
            <a:r>
              <a:rPr sz="870" spc="10" dirty="0">
                <a:solidFill>
                  <a:srgbClr val="595D5A"/>
                </a:solidFill>
                <a:latin typeface="Arial"/>
                <a:cs typeface="Arial"/>
              </a:rPr>
              <a:t>Oobrovolnfk   je   v   rámci   dobrovofníckej    élnnosti   povìnnv   </a:t>
            </a:r>
            <a:r>
              <a:rPr sz="1020" spc="10" dirty="0">
                <a:solidFill>
                  <a:srgbClr val="595D5A"/>
                </a:solidFill>
                <a:latin typeface="Arial"/>
                <a:cs typeface="Arial"/>
              </a:rPr>
              <a:t>vvkonávat   </a:t>
            </a:r>
            <a:r>
              <a:rPr sz="870" spc="10" dirty="0">
                <a:solidFill>
                  <a:srgbClr val="595D5A"/>
                </a:solidFill>
                <a:latin typeface="Arial"/>
                <a:cs typeface="Arial"/>
              </a:rPr>
              <a:t>úlohy   trénera   na  tréningoch,</a:t>
            </a:r>
            <a:endParaRPr sz="800">
              <a:latin typeface="Arial"/>
              <a:cs typeface="Arial"/>
            </a:endParaRPr>
          </a:p>
          <a:p>
            <a:pPr marL="0">
              <a:lnSpc>
                <a:spcPct val="100000"/>
              </a:lnSpc>
            </a:pPr>
            <a:r>
              <a:rPr sz="1120" spc="10" dirty="0">
                <a:solidFill>
                  <a:srgbClr val="595D5A"/>
                </a:solidFill>
                <a:latin typeface="Arial"/>
                <a:cs typeface="Arial"/>
              </a:rPr>
              <a:t>sútaãnvch  zápasoch,  </a:t>
            </a:r>
            <a:r>
              <a:rPr sz="870" spc="10" dirty="0">
                <a:solidFill>
                  <a:srgbClr val="595D5A"/>
                </a:solidFill>
                <a:latin typeface="Arial"/>
                <a:cs typeface="Arial"/>
              </a:rPr>
              <a:t>turnajoch  a  sústredeniach,   na  ktoré   ho  vvsle   VO  TJ  Lokomotíva   Cadca</a:t>
            </a:r>
            <a:r>
              <a:rPr sz="870" spc="10" dirty="0">
                <a:solidFill>
                  <a:srgbClr val="404241"/>
                </a:solidFill>
                <a:latin typeface="Arial"/>
                <a:cs typeface="Arial"/>
              </a:rPr>
              <a:t>.</a:t>
            </a:r>
            <a:endParaRPr sz="800">
              <a:latin typeface="Arial"/>
              <a:cs typeface="Arial"/>
            </a:endParaRPr>
          </a:p>
        </p:txBody>
      </p:sp>
      <p:sp>
        <p:nvSpPr>
          <p:cNvPr id="8" name="text 1"/>
          <p:cNvSpPr txBox="1"/>
          <p:nvPr/>
        </p:nvSpPr>
        <p:spPr>
          <a:xfrm>
            <a:off x="633250" y="1087204"/>
            <a:ext cx="6455523" cy="32859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900" spc="10" dirty="0">
                <a:solidFill>
                  <a:srgbClr val="595D5A"/>
                </a:solidFill>
                <a:latin typeface="Arial"/>
                <a:cs typeface="Arial"/>
              </a:rPr>
              <a:t>3.    Miesto   a  trvanie   vvkonu   dobrovotnickej    </a:t>
            </a:r>
            <a:r>
              <a:rPr sz="1050" spc="10" dirty="0">
                <a:solidFill>
                  <a:srgbClr val="595D5A"/>
                </a:solidFill>
                <a:latin typeface="Arial"/>
                <a:cs typeface="Arial"/>
              </a:rPr>
              <a:t>õtnností  </a:t>
            </a:r>
            <a:r>
              <a:rPr sz="900" spc="10" dirty="0">
                <a:solidFill>
                  <a:srgbClr val="595D5A"/>
                </a:solidFill>
                <a:latin typeface="Arial"/>
                <a:cs typeface="Arial"/>
              </a:rPr>
              <a:t>je   :</a:t>
            </a:r>
            <a:endParaRPr sz="900">
              <a:latin typeface="Arial"/>
              <a:cs typeface="Arial"/>
            </a:endParaRPr>
          </a:p>
          <a:p>
            <a:pPr marL="221380">
              <a:lnSpc>
                <a:spcPct val="100000"/>
              </a:lnSpc>
            </a:pPr>
            <a:r>
              <a:rPr sz="839" spc="10" dirty="0">
                <a:solidFill>
                  <a:srgbClr val="595D5A"/>
                </a:solidFill>
                <a:latin typeface="Arial"/>
                <a:cs typeface="Arial"/>
              </a:rPr>
              <a:t>tréningy   budú   vykonávané   v  telocvièniach   a  ihriskách   mesta   Cacica,  ostatná   </a:t>
            </a:r>
            <a:r>
              <a:rPr sz="1090" spc="10" dirty="0">
                <a:solidFill>
                  <a:srgbClr val="595D5A"/>
                </a:solidFill>
                <a:latin typeface="Arial"/>
                <a:cs typeface="Arial"/>
              </a:rPr>
              <a:t>ërnnost  </a:t>
            </a:r>
            <a:r>
              <a:rPr sz="839" spc="10" dirty="0">
                <a:solidFill>
                  <a:srgbClr val="595D5A"/>
                </a:solidFill>
                <a:latin typeface="Arial"/>
                <a:cs typeface="Arial"/>
              </a:rPr>
              <a:t>bude   podra   organizácie</a:t>
            </a:r>
            <a:endParaRPr sz="800">
              <a:latin typeface="Arial"/>
              <a:cs typeface="Arial"/>
            </a:endParaRPr>
          </a:p>
        </p:txBody>
      </p:sp>
      <p:sp>
        <p:nvSpPr>
          <p:cNvPr id="9" name="text 1"/>
          <p:cNvSpPr txBox="1"/>
          <p:nvPr/>
        </p:nvSpPr>
        <p:spPr>
          <a:xfrm>
            <a:off x="1678371" y="1416583"/>
            <a:ext cx="55575" cy="3781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50" spc="10" dirty="0">
                <a:solidFill>
                  <a:srgbClr val="595D5A"/>
                </a:solidFill>
                <a:latin typeface="Arial"/>
                <a:cs typeface="Arial"/>
              </a:rPr>
              <a:t>V</a:t>
            </a:r>
            <a:endParaRPr sz="200">
              <a:latin typeface="Arial"/>
              <a:cs typeface="Arial"/>
            </a:endParaRPr>
          </a:p>
        </p:txBody>
      </p:sp>
      <p:sp>
        <p:nvSpPr>
          <p:cNvPr id="10" name="text 1"/>
          <p:cNvSpPr txBox="1"/>
          <p:nvPr/>
        </p:nvSpPr>
        <p:spPr>
          <a:xfrm>
            <a:off x="2723491" y="1416583"/>
            <a:ext cx="55575" cy="3781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50" spc="10" dirty="0">
                <a:solidFill>
                  <a:srgbClr val="595D5A"/>
                </a:solidFill>
                <a:latin typeface="Arial"/>
                <a:cs typeface="Arial"/>
              </a:rPr>
              <a:t>V</a:t>
            </a:r>
            <a:endParaRPr sz="200">
              <a:latin typeface="Arial"/>
              <a:cs typeface="Arial"/>
            </a:endParaRPr>
          </a:p>
        </p:txBody>
      </p:sp>
      <p:sp>
        <p:nvSpPr>
          <p:cNvPr id="11" name="text 1"/>
          <p:cNvSpPr txBox="1"/>
          <p:nvPr/>
        </p:nvSpPr>
        <p:spPr>
          <a:xfrm>
            <a:off x="854630" y="1434222"/>
            <a:ext cx="2329888" cy="13021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39" spc="10" dirty="0">
                <a:solidFill>
                  <a:srgbClr val="595D5A"/>
                </a:solidFill>
                <a:latin typeface="Arial"/>
                <a:cs typeface="Arial"/>
              </a:rPr>
              <a:t>vykonávaná   v  Cadei  alebo   mimo   Cacice.</a:t>
            </a:r>
            <a:endParaRPr sz="800">
              <a:latin typeface="Arial"/>
              <a:cs typeface="Arial"/>
            </a:endParaRPr>
          </a:p>
        </p:txBody>
      </p:sp>
      <p:sp>
        <p:nvSpPr>
          <p:cNvPr id="12" name="text 1"/>
          <p:cNvSpPr txBox="1"/>
          <p:nvPr/>
        </p:nvSpPr>
        <p:spPr>
          <a:xfrm>
            <a:off x="854630" y="1609242"/>
            <a:ext cx="4630341" cy="13021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39" spc="10" dirty="0">
                <a:solidFill>
                  <a:srgbClr val="595D5A"/>
                </a:solidFill>
                <a:latin typeface="Arial"/>
                <a:cs typeface="Arial"/>
              </a:rPr>
              <a:t>Trvanie   vykonávania   dobrovornícke]   éínnostl   je  od   1.  januára   2018   do   20.12.2018</a:t>
            </a:r>
            <a:endParaRPr sz="800">
              <a:latin typeface="Arial"/>
              <a:cs typeface="Arial"/>
            </a:endParaRPr>
          </a:p>
        </p:txBody>
      </p:sp>
      <p:sp>
        <p:nvSpPr>
          <p:cNvPr id="13" name="text 1"/>
          <p:cNvSpPr txBox="1"/>
          <p:nvPr/>
        </p:nvSpPr>
        <p:spPr>
          <a:xfrm>
            <a:off x="859779" y="1773664"/>
            <a:ext cx="6221258" cy="1437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70" spc="10" dirty="0">
                <a:solidFill>
                  <a:srgbClr val="595D5A"/>
                </a:solidFill>
                <a:latin typeface="Arial"/>
                <a:cs typeface="Arial"/>
              </a:rPr>
              <a:t>Dobrovclník    vykonáva   dobrovotnlcku    élnnost   v   rozsahu   </a:t>
            </a:r>
            <a:r>
              <a:rPr sz="1020" spc="10" dirty="0">
                <a:solidFill>
                  <a:srgbClr val="595D5A"/>
                </a:solidFill>
                <a:latin typeface="Arial"/>
                <a:cs typeface="Arial"/>
              </a:rPr>
              <a:t>podla  ëasového   </a:t>
            </a:r>
            <a:r>
              <a:rPr sz="870" spc="10" dirty="0">
                <a:solidFill>
                  <a:srgbClr val="595D5A"/>
                </a:solidFill>
                <a:latin typeface="Arial"/>
                <a:cs typeface="Arial"/>
              </a:rPr>
              <a:t>rozpisu,   ktorv   je   </a:t>
            </a:r>
            <a:r>
              <a:rPr sz="920" spc="10" dirty="0">
                <a:solidFill>
                  <a:srgbClr val="595D5A"/>
                </a:solidFill>
                <a:latin typeface="Arial"/>
                <a:cs typeface="Arial"/>
              </a:rPr>
              <a:t>neoddelìtelnou</a:t>
            </a:r>
            <a:endParaRPr sz="900">
              <a:latin typeface="Arial"/>
              <a:cs typeface="Arial"/>
            </a:endParaRPr>
          </a:p>
        </p:txBody>
      </p:sp>
      <p:sp>
        <p:nvSpPr>
          <p:cNvPr id="14" name="text 1"/>
          <p:cNvSpPr txBox="1"/>
          <p:nvPr/>
        </p:nvSpPr>
        <p:spPr>
          <a:xfrm>
            <a:off x="859779" y="1865005"/>
            <a:ext cx="1622068" cy="23447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749" spc="10" dirty="0">
                <a:solidFill>
                  <a:srgbClr val="595D5A"/>
                </a:solidFill>
                <a:latin typeface="Arial"/>
                <a:cs typeface="Arial"/>
              </a:rPr>
              <a:t>prílohou   </a:t>
            </a:r>
            <a:r>
              <a:rPr sz="1550" spc="10" dirty="0">
                <a:solidFill>
                  <a:srgbClr val="595D5A"/>
                </a:solidFill>
                <a:latin typeface="Arial"/>
                <a:cs typeface="Arial"/>
              </a:rPr>
              <a:t>c.  </a:t>
            </a:r>
            <a:r>
              <a:rPr sz="749" spc="10" dirty="0">
                <a:solidFill>
                  <a:srgbClr val="595D5A"/>
                </a:solidFill>
                <a:latin typeface="Arial"/>
                <a:cs typeface="Arial"/>
              </a:rPr>
              <a:t>1  k  tejto   zmluve.</a:t>
            </a:r>
            <a:endParaRPr sz="700">
              <a:latin typeface="Arial"/>
              <a:cs typeface="Arial"/>
            </a:endParaRPr>
          </a:p>
        </p:txBody>
      </p:sp>
      <p:sp>
        <p:nvSpPr>
          <p:cNvPr id="15" name="text 1"/>
          <p:cNvSpPr txBox="1"/>
          <p:nvPr/>
        </p:nvSpPr>
        <p:spPr>
          <a:xfrm>
            <a:off x="622953" y="2124006"/>
            <a:ext cx="6495933" cy="13021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900" spc="10" dirty="0">
                <a:solidFill>
                  <a:srgbClr val="595D5A"/>
                </a:solidFill>
                <a:latin typeface="Arial"/>
                <a:cs typeface="Arial"/>
              </a:rPr>
              <a:t>4</a:t>
            </a:r>
            <a:r>
              <a:rPr sz="900" spc="10" dirty="0">
                <a:solidFill>
                  <a:srgbClr val="404241"/>
                </a:solidFill>
                <a:latin typeface="Arial"/>
                <a:cs typeface="Arial"/>
              </a:rPr>
              <a:t>.   </a:t>
            </a:r>
            <a:r>
              <a:rPr sz="900" spc="10" dirty="0">
                <a:solidFill>
                  <a:srgbClr val="595D5A"/>
                </a:solidFill>
                <a:latin typeface="Arial"/>
                <a:cs typeface="Arial"/>
              </a:rPr>
              <a:t>Prijímater   dobrovolnlckej   éinnosti   poskytne   dobrovornlkovì    náhradu   za  stratu   ëasu  dobrovotnlka    za   kaãdú</a:t>
            </a:r>
            <a:endParaRPr sz="900">
              <a:latin typeface="Arial"/>
              <a:cs typeface="Arial"/>
            </a:endParaRPr>
          </a:p>
        </p:txBody>
      </p:sp>
      <p:sp>
        <p:nvSpPr>
          <p:cNvPr id="16" name="text 1"/>
          <p:cNvSpPr txBox="1"/>
          <p:nvPr/>
        </p:nvSpPr>
        <p:spPr>
          <a:xfrm>
            <a:off x="854630" y="2293877"/>
            <a:ext cx="6249519" cy="13021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900" spc="10" dirty="0">
                <a:solidFill>
                  <a:srgbClr val="595D5A"/>
                </a:solidFill>
                <a:latin typeface="Arial"/>
                <a:cs typeface="Arial"/>
              </a:rPr>
              <a:t>hodinu   vykonávania    dobrovorníckej    éinnosti   vo   vyske   nepresahujúcej    minimálnu    hodinovú    mzdu   a  to</a:t>
            </a:r>
            <a:endParaRPr sz="900">
              <a:latin typeface="Arial"/>
              <a:cs typeface="Arial"/>
            </a:endParaRPr>
          </a:p>
        </p:txBody>
      </p:sp>
      <p:sp>
        <p:nvSpPr>
          <p:cNvPr id="17" name="text 1"/>
          <p:cNvSpPr txBox="1"/>
          <p:nvPr/>
        </p:nvSpPr>
        <p:spPr>
          <a:xfrm>
            <a:off x="854630" y="2458601"/>
            <a:ext cx="1985190" cy="13021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39" spc="10" dirty="0">
                <a:solidFill>
                  <a:srgbClr val="595D5A"/>
                </a:solidFill>
                <a:latin typeface="Arial"/>
                <a:cs typeface="Arial"/>
              </a:rPr>
              <a:t>2,50€/hod,   a  to  do   dría   20</a:t>
            </a:r>
            <a:r>
              <a:rPr sz="839" spc="10" dirty="0">
                <a:solidFill>
                  <a:srgbClr val="404241"/>
                </a:solidFill>
                <a:latin typeface="Arial"/>
                <a:cs typeface="Arial"/>
              </a:rPr>
              <a:t>.</a:t>
            </a:r>
            <a:r>
              <a:rPr sz="839" spc="10" dirty="0">
                <a:solidFill>
                  <a:srgbClr val="595D5A"/>
                </a:solidFill>
                <a:latin typeface="Arial"/>
                <a:cs typeface="Arial"/>
              </a:rPr>
              <a:t>12.2017</a:t>
            </a:r>
            <a:r>
              <a:rPr sz="839" spc="10" dirty="0">
                <a:solidFill>
                  <a:srgbClr val="404241"/>
                </a:solidFill>
                <a:latin typeface="Arial"/>
                <a:cs typeface="Arial"/>
              </a:rPr>
              <a:t>.</a:t>
            </a:r>
            <a:endParaRPr sz="800">
              <a:latin typeface="Arial"/>
              <a:cs typeface="Arial"/>
            </a:endParaRPr>
          </a:p>
        </p:txBody>
      </p:sp>
      <p:sp>
        <p:nvSpPr>
          <p:cNvPr id="18" name="text 1"/>
          <p:cNvSpPr txBox="1"/>
          <p:nvPr/>
        </p:nvSpPr>
        <p:spPr>
          <a:xfrm>
            <a:off x="622953" y="2638768"/>
            <a:ext cx="6467984" cy="13021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900" spc="10" dirty="0">
                <a:solidFill>
                  <a:srgbClr val="595D5A"/>
                </a:solidFill>
                <a:latin typeface="Arial"/>
                <a:cs typeface="Arial"/>
              </a:rPr>
              <a:t>5</a:t>
            </a:r>
            <a:r>
              <a:rPr sz="900" spc="10" dirty="0">
                <a:solidFill>
                  <a:srgbClr val="404241"/>
                </a:solidFill>
                <a:latin typeface="Arial"/>
                <a:cs typeface="Arial"/>
              </a:rPr>
              <a:t>.   </a:t>
            </a:r>
            <a:r>
              <a:rPr sz="900" spc="10" dirty="0">
                <a:solidFill>
                  <a:srgbClr val="595D5A"/>
                </a:solidFill>
                <a:latin typeface="Arial"/>
                <a:cs typeface="Arial"/>
              </a:rPr>
              <a:t>Prijímater    dobrovolnickej   élnnosn   vydá   dobrovolníkovi   na   jeho   ziadost    do   15   dní   od   skonéenia</a:t>
            </a:r>
            <a:endParaRPr sz="900">
              <a:latin typeface="Arial"/>
              <a:cs typeface="Arial"/>
            </a:endParaRPr>
          </a:p>
        </p:txBody>
      </p:sp>
      <p:sp>
        <p:nvSpPr>
          <p:cNvPr id="19" name="text 1"/>
          <p:cNvSpPr txBox="1"/>
          <p:nvPr/>
        </p:nvSpPr>
        <p:spPr>
          <a:xfrm>
            <a:off x="849482" y="2797282"/>
            <a:ext cx="6243351" cy="13787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89" spc="10" dirty="0">
                <a:solidFill>
                  <a:srgbClr val="595D5A"/>
                </a:solidFill>
                <a:latin typeface="Arial"/>
                <a:cs typeface="Arial"/>
              </a:rPr>
              <a:t>dobrovol'nkks]   éinnosti   </a:t>
            </a:r>
            <a:r>
              <a:rPr sz="839" spc="10" dirty="0">
                <a:solidFill>
                  <a:srgbClr val="595D5A"/>
                </a:solidFill>
                <a:latin typeface="Arial"/>
                <a:cs typeface="Arial"/>
              </a:rPr>
              <a:t>písomné   potvrdenie   o  trvaní,   rozsahu   a  obsahu   dobrovol'níckej   </a:t>
            </a:r>
            <a:r>
              <a:rPr sz="889" spc="10" dirty="0">
                <a:solidFill>
                  <a:srgbClr val="595D5A"/>
                </a:solidFill>
                <a:latin typeface="Arial"/>
                <a:cs typeface="Arial"/>
              </a:rPr>
              <a:t>éinnosti  </a:t>
            </a:r>
            <a:r>
              <a:rPr sz="839" spc="10" dirty="0">
                <a:solidFill>
                  <a:srgbClr val="595D5A"/>
                </a:solidFill>
                <a:latin typeface="Arial"/>
                <a:cs typeface="Arial"/>
              </a:rPr>
              <a:t>dobrovo</a:t>
            </a:r>
            <a:r>
              <a:rPr sz="839" spc="10" dirty="0">
                <a:solidFill>
                  <a:srgbClr val="404241"/>
                </a:solidFill>
                <a:latin typeface="Arial"/>
                <a:cs typeface="Arial"/>
              </a:rPr>
              <a:t>r</a:t>
            </a:r>
            <a:r>
              <a:rPr sz="839" spc="10" dirty="0">
                <a:solidFill>
                  <a:srgbClr val="595D5A"/>
                </a:solidFill>
                <a:latin typeface="Arial"/>
                <a:cs typeface="Arial"/>
              </a:rPr>
              <a:t>níka</a:t>
            </a:r>
            <a:endParaRPr sz="800">
              <a:latin typeface="Arial"/>
              <a:cs typeface="Arial"/>
            </a:endParaRPr>
          </a:p>
        </p:txBody>
      </p:sp>
      <p:sp>
        <p:nvSpPr>
          <p:cNvPr id="20" name="text 1"/>
          <p:cNvSpPr txBox="1"/>
          <p:nvPr/>
        </p:nvSpPr>
        <p:spPr>
          <a:xfrm>
            <a:off x="849482" y="2972302"/>
            <a:ext cx="6267290" cy="13787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70" spc="10" dirty="0">
                <a:solidFill>
                  <a:srgbClr val="595D5A"/>
                </a:solidFill>
                <a:latin typeface="Arial"/>
                <a:cs typeface="Arial"/>
              </a:rPr>
              <a:t>a  písomné   hodnotenie    dobrovotnlcke]    </a:t>
            </a:r>
            <a:r>
              <a:rPr sz="920" spc="10" dirty="0">
                <a:solidFill>
                  <a:srgbClr val="595D5A"/>
                </a:solidFill>
                <a:latin typeface="Arial"/>
                <a:cs typeface="Arial"/>
              </a:rPr>
              <a:t>éinnosti,   </a:t>
            </a:r>
            <a:r>
              <a:rPr sz="870" spc="10" dirty="0">
                <a:solidFill>
                  <a:srgbClr val="595D5A"/>
                </a:solidFill>
                <a:latin typeface="Arial"/>
                <a:cs typeface="Arial"/>
              </a:rPr>
              <a:t>ktoré   mu   v   tejto   lehote   zasle   na  jeho   adresu   uvedenú   v</a:t>
            </a:r>
            <a:endParaRPr sz="800">
              <a:latin typeface="Arial"/>
              <a:cs typeface="Arial"/>
            </a:endParaRPr>
          </a:p>
        </p:txBody>
      </p:sp>
      <p:sp>
        <p:nvSpPr>
          <p:cNvPr id="21" name="text 1"/>
          <p:cNvSpPr txBox="1"/>
          <p:nvPr/>
        </p:nvSpPr>
        <p:spPr>
          <a:xfrm>
            <a:off x="849482" y="3143237"/>
            <a:ext cx="2211873" cy="13021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09" spc="10" dirty="0">
                <a:solidFill>
                  <a:srgbClr val="595D5A"/>
                </a:solidFill>
                <a:latin typeface="Arial"/>
                <a:cs typeface="Arial"/>
              </a:rPr>
              <a:t>záhlaví   zmluvy   alebo   odovzdá   osobne.</a:t>
            </a:r>
            <a:endParaRPr sz="800">
              <a:latin typeface="Arial"/>
              <a:cs typeface="Arial"/>
            </a:endParaRPr>
          </a:p>
        </p:txBody>
      </p:sp>
      <p:sp>
        <p:nvSpPr>
          <p:cNvPr id="22" name="text 1"/>
          <p:cNvSpPr txBox="1"/>
          <p:nvPr/>
        </p:nvSpPr>
        <p:spPr>
          <a:xfrm>
            <a:off x="617805" y="3318256"/>
            <a:ext cx="6477104" cy="13021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70" spc="10" dirty="0">
                <a:solidFill>
                  <a:srgbClr val="595D5A"/>
                </a:solidFill>
                <a:latin typeface="Arial"/>
                <a:cs typeface="Arial"/>
              </a:rPr>
              <a:t>6.    Prijímater   dobrovoïníckej    éinnosti   sa  zaväzuje   poskvtnút   dobrovotníkovl    na   vvkon   dobrovolnlcke]    ëlnnosti</a:t>
            </a:r>
            <a:endParaRPr sz="800">
              <a:latin typeface="Arial"/>
              <a:cs typeface="Arial"/>
            </a:endParaRPr>
          </a:p>
        </p:txBody>
      </p:sp>
      <p:sp>
        <p:nvSpPr>
          <p:cNvPr id="23" name="text 1"/>
          <p:cNvSpPr txBox="1"/>
          <p:nvPr/>
        </p:nvSpPr>
        <p:spPr>
          <a:xfrm>
            <a:off x="854630" y="3488128"/>
            <a:ext cx="6228479" cy="13021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39" spc="10" dirty="0">
                <a:solidFill>
                  <a:srgbClr val="595D5A"/>
                </a:solidFill>
                <a:latin typeface="Arial"/>
                <a:cs typeface="Arial"/>
              </a:rPr>
              <a:t>materiálne   zabezpeèenle   dobrovol'níka,   prièorn   zoznam   tvchto   vecí   tvorí   neoddelitelnú    prílohu   tejto   zmluvy.</a:t>
            </a:r>
            <a:endParaRPr sz="800">
              <a:latin typeface="Arial"/>
              <a:cs typeface="Arial"/>
            </a:endParaRPr>
          </a:p>
        </p:txBody>
      </p:sp>
      <p:sp>
        <p:nvSpPr>
          <p:cNvPr id="24" name="text 1"/>
          <p:cNvSpPr txBox="1"/>
          <p:nvPr/>
        </p:nvSpPr>
        <p:spPr>
          <a:xfrm>
            <a:off x="849482" y="3641289"/>
            <a:ext cx="6206120" cy="322591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5148">
              <a:lnSpc>
                <a:spcPct val="100000"/>
              </a:lnSpc>
            </a:pPr>
            <a:r>
              <a:rPr sz="870" spc="10" dirty="0">
                <a:solidFill>
                  <a:srgbClr val="595D5A"/>
                </a:solidFill>
                <a:latin typeface="Arial"/>
                <a:cs typeface="Arial"/>
              </a:rPr>
              <a:t>Pokiar   to   charakter   takto   poskvtnutvch   vecí   urnoãñuje,   je   dobrovoïník   povinnv   </a:t>
            </a:r>
            <a:r>
              <a:rPr sz="1070" spc="10" dirty="0">
                <a:solidFill>
                  <a:srgbClr val="595D5A"/>
                </a:solidFill>
                <a:latin typeface="Arial"/>
                <a:cs typeface="Arial"/>
              </a:rPr>
              <a:t>vrátif  </a:t>
            </a:r>
            <a:r>
              <a:rPr sz="870" spc="10" dirty="0">
                <a:solidFill>
                  <a:srgbClr val="595D5A"/>
                </a:solidFill>
                <a:latin typeface="Arial"/>
                <a:cs typeface="Arial"/>
              </a:rPr>
              <a:t>poskytnuté   predmety</a:t>
            </a:r>
            <a:endParaRPr sz="800">
              <a:latin typeface="Arial"/>
              <a:cs typeface="Arial"/>
            </a:endParaRPr>
          </a:p>
          <a:p>
            <a:pPr marL="0">
              <a:lnSpc>
                <a:spcPct val="100000"/>
              </a:lnSpc>
            </a:pPr>
            <a:r>
              <a:rPr sz="809" spc="10" dirty="0">
                <a:solidFill>
                  <a:srgbClr val="595D5A"/>
                </a:solidFill>
                <a:latin typeface="Arial"/>
                <a:cs typeface="Arial"/>
              </a:rPr>
              <a:t>bez  </a:t>
            </a:r>
            <a:r>
              <a:rPr sz="1060" spc="10" dirty="0">
                <a:solidFill>
                  <a:srgbClr val="595D5A"/>
                </a:solidFill>
                <a:latin typeface="Arial"/>
                <a:cs typeface="Arial"/>
              </a:rPr>
              <a:t>zbvtoèného   </a:t>
            </a:r>
            <a:r>
              <a:rPr sz="809" spc="10" dirty="0">
                <a:solidFill>
                  <a:srgbClr val="595D5A"/>
                </a:solidFill>
                <a:latin typeface="Arial"/>
                <a:cs typeface="Arial"/>
              </a:rPr>
              <a:t>odkladu   v  den   </a:t>
            </a:r>
            <a:r>
              <a:rPr sz="959" spc="10" dirty="0">
                <a:solidFill>
                  <a:srgbClr val="595D5A"/>
                </a:solidFill>
                <a:latin typeface="Arial"/>
                <a:cs typeface="Arial"/>
              </a:rPr>
              <a:t>skonéenla  </a:t>
            </a:r>
            <a:r>
              <a:rPr sz="809" spc="10" dirty="0">
                <a:solidFill>
                  <a:srgbClr val="595D5A"/>
                </a:solidFill>
                <a:latin typeface="Arial"/>
                <a:cs typeface="Arial"/>
              </a:rPr>
              <a:t>vykonu   dobrovol'níckej   èinnosti   v  stave   zodpovedajúcom    </a:t>
            </a:r>
            <a:r>
              <a:rPr sz="1060" spc="10" dirty="0">
                <a:solidFill>
                  <a:srgbClr val="595D5A"/>
                </a:solidFill>
                <a:latin typeface="Arial"/>
                <a:cs typeface="Arial"/>
              </a:rPr>
              <a:t>beznému</a:t>
            </a:r>
            <a:endParaRPr sz="1000">
              <a:latin typeface="Arial"/>
              <a:cs typeface="Arial"/>
            </a:endParaRPr>
          </a:p>
        </p:txBody>
      </p:sp>
      <p:sp>
        <p:nvSpPr>
          <p:cNvPr id="25" name="text 1"/>
          <p:cNvSpPr txBox="1"/>
          <p:nvPr/>
        </p:nvSpPr>
        <p:spPr>
          <a:xfrm>
            <a:off x="844333" y="3997744"/>
            <a:ext cx="3267386" cy="13021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39" spc="10" dirty="0">
                <a:solidFill>
                  <a:srgbClr val="595D5A"/>
                </a:solidFill>
                <a:latin typeface="Arial"/>
                <a:cs typeface="Arial"/>
              </a:rPr>
              <a:t>opotrebeniu,   alebo   v  súlade   s  dohodou   zrnluvnvch   strán.</a:t>
            </a:r>
            <a:endParaRPr sz="800">
              <a:latin typeface="Arial"/>
              <a:cs typeface="Arial"/>
            </a:endParaRPr>
          </a:p>
        </p:txBody>
      </p:sp>
      <p:sp>
        <p:nvSpPr>
          <p:cNvPr id="26" name="text 1"/>
          <p:cNvSpPr txBox="1"/>
          <p:nvPr/>
        </p:nvSpPr>
        <p:spPr>
          <a:xfrm>
            <a:off x="617805" y="4172764"/>
            <a:ext cx="6471391" cy="13021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900" spc="10" dirty="0">
                <a:solidFill>
                  <a:srgbClr val="595D5A"/>
                </a:solidFill>
                <a:latin typeface="Arial"/>
                <a:cs typeface="Arial"/>
              </a:rPr>
              <a:t>7.   Zmluvné   strany   sa  dohodli,   ze   prijímater   dobrovotn</a:t>
            </a:r>
            <a:r>
              <a:rPr sz="900" spc="10" dirty="0">
                <a:solidFill>
                  <a:srgbClr val="7E8381"/>
                </a:solidFill>
                <a:latin typeface="Arial"/>
                <a:cs typeface="Arial"/>
              </a:rPr>
              <a:t>í</a:t>
            </a:r>
            <a:r>
              <a:rPr sz="900" spc="10" dirty="0">
                <a:solidFill>
                  <a:srgbClr val="595D5A"/>
                </a:solidFill>
                <a:latin typeface="Arial"/>
                <a:cs typeface="Arial"/>
              </a:rPr>
              <a:t>ckej   èlnnosti   neuzatvorí   poistenie   zodpovednosti    za</a:t>
            </a:r>
            <a:endParaRPr sz="900">
              <a:latin typeface="Arial"/>
              <a:cs typeface="Arial"/>
            </a:endParaRPr>
          </a:p>
        </p:txBody>
      </p:sp>
      <p:sp>
        <p:nvSpPr>
          <p:cNvPr id="27" name="text 1"/>
          <p:cNvSpPr txBox="1"/>
          <p:nvPr/>
        </p:nvSpPr>
        <p:spPr>
          <a:xfrm>
            <a:off x="844333" y="4342636"/>
            <a:ext cx="5315732" cy="13021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39" spc="10" dirty="0">
                <a:solidFill>
                  <a:srgbClr val="595D5A"/>
                </a:solidFill>
                <a:latin typeface="Arial"/>
                <a:cs typeface="Arial"/>
              </a:rPr>
              <a:t>skcdu   spôsobenú   dobrovofníkom    a  poistenie   pre   prípad   úrazu   dobrovotníka   v  jeho  prospech.</a:t>
            </a:r>
            <a:endParaRPr sz="800">
              <a:latin typeface="Arial"/>
              <a:cs typeface="Arial"/>
            </a:endParaRPr>
          </a:p>
        </p:txBody>
      </p:sp>
      <p:sp>
        <p:nvSpPr>
          <p:cNvPr id="28" name="text 1"/>
          <p:cNvSpPr txBox="1"/>
          <p:nvPr/>
        </p:nvSpPr>
        <p:spPr>
          <a:xfrm>
            <a:off x="612656" y="4500085"/>
            <a:ext cx="6453478" cy="31540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70" spc="10" dirty="0">
                <a:solidFill>
                  <a:srgbClr val="595D5A"/>
                </a:solidFill>
                <a:latin typeface="Arial"/>
                <a:cs typeface="Arial"/>
              </a:rPr>
              <a:t>8.    Prijímater   sa  zaväzuje,   ze   neuhradí     dobrovorníkovi    </a:t>
            </a:r>
            <a:r>
              <a:rPr sz="1020" spc="10" dirty="0">
                <a:solidFill>
                  <a:srgbClr val="595D5A"/>
                </a:solidFill>
                <a:latin typeface="Arial"/>
                <a:cs typeface="Arial"/>
              </a:rPr>
              <a:t>vvnalozené   </a:t>
            </a:r>
            <a:r>
              <a:rPr sz="870" spc="10" dirty="0">
                <a:solidFill>
                  <a:srgbClr val="595D5A"/>
                </a:solidFill>
                <a:latin typeface="Arial"/>
                <a:cs typeface="Arial"/>
              </a:rPr>
              <a:t>náklady   na   dobrovolné    nemocenské</a:t>
            </a:r>
            <a:endParaRPr sz="800">
              <a:latin typeface="Arial"/>
              <a:cs typeface="Arial"/>
            </a:endParaRPr>
          </a:p>
          <a:p>
            <a:pPr marL="231676">
              <a:lnSpc>
                <a:spcPct val="100000"/>
              </a:lnSpc>
            </a:pPr>
            <a:r>
              <a:rPr sz="870" spc="10" dirty="0">
                <a:solidFill>
                  <a:srgbClr val="595D5A"/>
                </a:solidFill>
                <a:latin typeface="Arial"/>
                <a:cs typeface="Arial"/>
              </a:rPr>
              <a:t>poistenie,   dobrovolné    dôchodkové   poistenie   a  </a:t>
            </a:r>
            <a:r>
              <a:rPr sz="1020" spc="10" dirty="0">
                <a:solidFill>
                  <a:srgbClr val="595D5A"/>
                </a:solidFill>
                <a:latin typeface="Arial"/>
                <a:cs typeface="Arial"/>
              </a:rPr>
              <a:t>dobrovotné  </a:t>
            </a:r>
            <a:r>
              <a:rPr sz="870" spc="10" dirty="0">
                <a:solidFill>
                  <a:srgbClr val="595D5A"/>
                </a:solidFill>
                <a:latin typeface="Arial"/>
                <a:cs typeface="Arial"/>
              </a:rPr>
              <a:t>poistenie   v   nezamestnanostì   podra   osobitného</a:t>
            </a:r>
            <a:endParaRPr sz="800">
              <a:latin typeface="Arial"/>
              <a:cs typeface="Arial"/>
            </a:endParaRPr>
          </a:p>
        </p:txBody>
      </p:sp>
      <p:sp>
        <p:nvSpPr>
          <p:cNvPr id="29" name="text 1"/>
          <p:cNvSpPr txBox="1"/>
          <p:nvPr/>
        </p:nvSpPr>
        <p:spPr>
          <a:xfrm>
            <a:off x="844333" y="4852252"/>
            <a:ext cx="6213995" cy="13021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39" spc="10" dirty="0">
                <a:solidFill>
                  <a:srgbClr val="595D5A"/>
                </a:solidFill>
                <a:latin typeface="Arial"/>
                <a:cs typeface="Arial"/>
              </a:rPr>
              <a:t>predpisu   a  zdravotné   poistenie   podra   osobitného   predpisu,   ak   mu   vznikli   a  uhrádza   ich   pocas   vykonávania</a:t>
            </a:r>
            <a:endParaRPr sz="800">
              <a:latin typeface="Arial"/>
              <a:cs typeface="Arial"/>
            </a:endParaRPr>
          </a:p>
        </p:txBody>
      </p:sp>
      <p:sp>
        <p:nvSpPr>
          <p:cNvPr id="30" name="text 1"/>
          <p:cNvSpPr txBox="1"/>
          <p:nvPr/>
        </p:nvSpPr>
        <p:spPr>
          <a:xfrm>
            <a:off x="839185" y="5016976"/>
            <a:ext cx="1395704" cy="13021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70" spc="10" dirty="0">
                <a:solidFill>
                  <a:srgbClr val="595D5A"/>
                </a:solidFill>
                <a:latin typeface="Arial"/>
                <a:cs typeface="Arial"/>
              </a:rPr>
              <a:t>dobrovorníckej   cinnosti.</a:t>
            </a:r>
            <a:endParaRPr sz="800">
              <a:latin typeface="Arial"/>
              <a:cs typeface="Arial"/>
            </a:endParaRPr>
          </a:p>
        </p:txBody>
      </p:sp>
      <p:sp>
        <p:nvSpPr>
          <p:cNvPr id="31" name="text 1"/>
          <p:cNvSpPr txBox="1"/>
          <p:nvPr/>
        </p:nvSpPr>
        <p:spPr>
          <a:xfrm>
            <a:off x="612656" y="5197144"/>
            <a:ext cx="6455125" cy="13021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39" spc="10" dirty="0">
                <a:solidFill>
                  <a:srgbClr val="595D5A"/>
                </a:solidFill>
                <a:latin typeface="Arial"/>
                <a:cs typeface="Arial"/>
              </a:rPr>
              <a:t>9.    Prìjímater   dobrovorníckej    c</a:t>
            </a:r>
            <a:r>
              <a:rPr sz="839" spc="10" dirty="0">
                <a:solidFill>
                  <a:srgbClr val="404241"/>
                </a:solidFill>
                <a:latin typeface="Arial"/>
                <a:cs typeface="Arial"/>
              </a:rPr>
              <a:t>i</a:t>
            </a:r>
            <a:r>
              <a:rPr sz="839" spc="10" dirty="0">
                <a:solidFill>
                  <a:srgbClr val="595D5A"/>
                </a:solidFill>
                <a:latin typeface="Arial"/>
                <a:cs typeface="Arial"/>
              </a:rPr>
              <a:t>nnosti   sa  zaväzuje   poskytnút   v   dnoch,   kedy   pocet   hodín   dobrovorníckej   cinnosti</a:t>
            </a:r>
            <a:endParaRPr sz="800">
              <a:latin typeface="Arial"/>
              <a:cs typeface="Arial"/>
            </a:endParaRPr>
          </a:p>
        </p:txBody>
      </p:sp>
      <p:sp>
        <p:nvSpPr>
          <p:cNvPr id="32" name="text 1"/>
          <p:cNvSpPr txBox="1"/>
          <p:nvPr/>
        </p:nvSpPr>
        <p:spPr>
          <a:xfrm>
            <a:off x="844333" y="5361868"/>
            <a:ext cx="4906222" cy="13021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39" spc="10" dirty="0">
                <a:solidFill>
                  <a:srgbClr val="595D5A"/>
                </a:solidFill>
                <a:latin typeface="Arial"/>
                <a:cs typeface="Arial"/>
              </a:rPr>
              <a:t>presiahne   5  hodín,   abed,   prípadne   vyplatí   dobrovorníkovi   stravné   vo  vyske   4,5   €/den.</a:t>
            </a:r>
            <a:endParaRPr sz="800">
              <a:latin typeface="Arial"/>
              <a:cs typeface="Arial"/>
            </a:endParaRPr>
          </a:p>
        </p:txBody>
      </p:sp>
      <p:sp>
        <p:nvSpPr>
          <p:cNvPr id="33" name="text 1"/>
          <p:cNvSpPr txBox="1"/>
          <p:nvPr/>
        </p:nvSpPr>
        <p:spPr>
          <a:xfrm>
            <a:off x="617805" y="5536888"/>
            <a:ext cx="6464976" cy="13021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39" spc="10" dirty="0">
                <a:solidFill>
                  <a:srgbClr val="595D5A"/>
                </a:solidFill>
                <a:latin typeface="Arial"/>
                <a:cs typeface="Arial"/>
              </a:rPr>
              <a:t>10.   Prijímater   dobrovorníckej   cinnosti   sa  zaväzuje   uhradit'   dobrovol'níkovi   cestovné   spojené   s  dopravou   z  miesta</a:t>
            </a:r>
            <a:endParaRPr sz="800">
              <a:latin typeface="Arial"/>
              <a:cs typeface="Arial"/>
            </a:endParaRPr>
          </a:p>
        </p:txBody>
      </p:sp>
      <p:sp>
        <p:nvSpPr>
          <p:cNvPr id="34" name="text 1"/>
          <p:cNvSpPr txBox="1"/>
          <p:nvPr/>
        </p:nvSpPr>
        <p:spPr>
          <a:xfrm>
            <a:off x="828888" y="5706760"/>
            <a:ext cx="6239902" cy="13021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39" spc="10" dirty="0">
                <a:solidFill>
                  <a:srgbClr val="595D5A"/>
                </a:solidFill>
                <a:latin typeface="Arial"/>
                <a:cs typeface="Arial"/>
              </a:rPr>
              <a:t>jeho   bydliska   do   miesta   vykonu   dobrovorníckej    cinnosti   podra   tejto   zmluvy   a  cestovné   na   cesty   vykonané</a:t>
            </a:r>
            <a:endParaRPr sz="800">
              <a:latin typeface="Arial"/>
              <a:cs typeface="Arial"/>
            </a:endParaRPr>
          </a:p>
        </p:txBody>
      </p:sp>
      <p:sp>
        <p:nvSpPr>
          <p:cNvPr id="35" name="text 1"/>
          <p:cNvSpPr txBox="1"/>
          <p:nvPr/>
        </p:nvSpPr>
        <p:spPr>
          <a:xfrm>
            <a:off x="839185" y="5876632"/>
            <a:ext cx="6221636" cy="13021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70" spc="10" dirty="0">
                <a:solidFill>
                  <a:srgbClr val="595D5A"/>
                </a:solidFill>
                <a:latin typeface="Arial"/>
                <a:cs typeface="Arial"/>
              </a:rPr>
              <a:t>dobrovorníkom    na   pokyn   prijímatera    dobrovorníckej    cinnosti,   a  to   do   7   dní   odo   dría   ich   preukázania</a:t>
            </a:r>
            <a:endParaRPr sz="800">
              <a:latin typeface="Arial"/>
              <a:cs typeface="Arial"/>
            </a:endParaRPr>
          </a:p>
        </p:txBody>
      </p:sp>
      <p:sp>
        <p:nvSpPr>
          <p:cNvPr id="36" name="text 1"/>
          <p:cNvSpPr txBox="1"/>
          <p:nvPr/>
        </p:nvSpPr>
        <p:spPr>
          <a:xfrm>
            <a:off x="839185" y="6041356"/>
            <a:ext cx="1274422" cy="13021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39" spc="10" dirty="0">
                <a:solidFill>
                  <a:srgbClr val="595D5A"/>
                </a:solidFill>
                <a:latin typeface="Arial"/>
                <a:cs typeface="Arial"/>
              </a:rPr>
              <a:t>cestovnym   dokladom.</a:t>
            </a:r>
            <a:endParaRPr sz="800">
              <a:latin typeface="Arial"/>
              <a:cs typeface="Arial"/>
            </a:endParaRPr>
          </a:p>
        </p:txBody>
      </p:sp>
      <p:sp>
        <p:nvSpPr>
          <p:cNvPr id="37" name="text 1"/>
          <p:cNvSpPr txBox="1"/>
          <p:nvPr/>
        </p:nvSpPr>
        <p:spPr>
          <a:xfrm>
            <a:off x="612656" y="6211228"/>
            <a:ext cx="6490058" cy="13021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70" spc="10" dirty="0">
                <a:solidFill>
                  <a:srgbClr val="595D5A"/>
                </a:solidFill>
                <a:latin typeface="Arial"/>
                <a:cs typeface="Arial"/>
              </a:rPr>
              <a:t>11</a:t>
            </a:r>
            <a:r>
              <a:rPr sz="870" spc="10" dirty="0">
                <a:solidFill>
                  <a:srgbClr val="404241"/>
                </a:solidFill>
                <a:latin typeface="Arial"/>
                <a:cs typeface="Arial"/>
              </a:rPr>
              <a:t>.  </a:t>
            </a:r>
            <a:r>
              <a:rPr sz="870" spc="10" dirty="0">
                <a:solidFill>
                  <a:srgbClr val="595D5A"/>
                </a:solidFill>
                <a:latin typeface="Arial"/>
                <a:cs typeface="Arial"/>
              </a:rPr>
              <a:t>Pri   vyskyte   akychkorvek   problémov    pocas   vykonávania   dobrovorníckej    cinnosti   je   dobrovofník    povinny   o</a:t>
            </a:r>
            <a:endParaRPr sz="800">
              <a:latin typeface="Arial"/>
              <a:cs typeface="Arial"/>
            </a:endParaRPr>
          </a:p>
        </p:txBody>
      </p:sp>
      <p:sp>
        <p:nvSpPr>
          <p:cNvPr id="38" name="text 1"/>
          <p:cNvSpPr txBox="1"/>
          <p:nvPr/>
        </p:nvSpPr>
        <p:spPr>
          <a:xfrm>
            <a:off x="834037" y="6381100"/>
            <a:ext cx="4645121" cy="13021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70" spc="10" dirty="0">
                <a:solidFill>
                  <a:srgbClr val="595D5A"/>
                </a:solidFill>
                <a:latin typeface="Arial"/>
                <a:cs typeface="Arial"/>
              </a:rPr>
              <a:t>tychto   problémoch   informovat   kontaktnú   osobu,   ktorou  je  Ing.   Peter   Gramblicka</a:t>
            </a:r>
            <a:r>
              <a:rPr sz="870" spc="10" dirty="0">
                <a:solidFill>
                  <a:srgbClr val="404241"/>
                </a:solidFill>
                <a:latin typeface="Arial"/>
                <a:cs typeface="Arial"/>
              </a:rPr>
              <a:t>.</a:t>
            </a:r>
            <a:endParaRPr sz="800">
              <a:latin typeface="Arial"/>
              <a:cs typeface="Arial"/>
            </a:endParaRPr>
          </a:p>
        </p:txBody>
      </p:sp>
      <p:sp>
        <p:nvSpPr>
          <p:cNvPr id="39" name="text 1"/>
          <p:cNvSpPr txBox="1"/>
          <p:nvPr/>
        </p:nvSpPr>
        <p:spPr>
          <a:xfrm>
            <a:off x="612656" y="6550972"/>
            <a:ext cx="5393124" cy="13021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39" spc="10" dirty="0">
                <a:solidFill>
                  <a:srgbClr val="595D5A"/>
                </a:solidFill>
                <a:latin typeface="Arial"/>
                <a:cs typeface="Arial"/>
              </a:rPr>
              <a:t>12.   Dôvody   a  spôsoby   predcasného   ukoncenia   dobrovofníckej   cinnosti   na  strane   dobrovorníka:</a:t>
            </a:r>
            <a:endParaRPr sz="800">
              <a:latin typeface="Arial"/>
              <a:cs typeface="Arial"/>
            </a:endParaRPr>
          </a:p>
        </p:txBody>
      </p:sp>
      <p:sp>
        <p:nvSpPr>
          <p:cNvPr id="40" name="text 1"/>
          <p:cNvSpPr txBox="1"/>
          <p:nvPr/>
        </p:nvSpPr>
        <p:spPr>
          <a:xfrm>
            <a:off x="839185" y="6720844"/>
            <a:ext cx="6210204" cy="13021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70" spc="10" dirty="0">
                <a:solidFill>
                  <a:srgbClr val="595D5A"/>
                </a:solidFill>
                <a:latin typeface="Arial"/>
                <a:cs typeface="Arial"/>
              </a:rPr>
              <a:t>a.   Dobrovorník   nemusí   nastúpit'   na   vykon   dobrovofnícke</a:t>
            </a:r>
            <a:r>
              <a:rPr sz="870" spc="10" dirty="0">
                <a:solidFill>
                  <a:srgbClr val="404241"/>
                </a:solidFill>
                <a:latin typeface="Arial"/>
                <a:cs typeface="Arial"/>
              </a:rPr>
              <a:t>j   </a:t>
            </a:r>
            <a:r>
              <a:rPr sz="870" spc="10" dirty="0">
                <a:solidFill>
                  <a:srgbClr val="595D5A"/>
                </a:solidFill>
                <a:latin typeface="Arial"/>
                <a:cs typeface="Arial"/>
              </a:rPr>
              <a:t>cinnosti,   ak   si   prijímatel'   dobrovorníckej   cinnost</a:t>
            </a:r>
            <a:r>
              <a:rPr sz="870" spc="10" dirty="0">
                <a:solidFill>
                  <a:srgbClr val="404241"/>
                </a:solidFill>
                <a:latin typeface="Arial"/>
                <a:cs typeface="Arial"/>
              </a:rPr>
              <a:t>i</a:t>
            </a:r>
            <a:endParaRPr sz="800">
              <a:latin typeface="Arial"/>
              <a:cs typeface="Arial"/>
            </a:endParaRPr>
          </a:p>
        </p:txBody>
      </p:sp>
      <p:sp>
        <p:nvSpPr>
          <p:cNvPr id="41" name="text 1"/>
          <p:cNvSpPr txBox="1"/>
          <p:nvPr/>
        </p:nvSpPr>
        <p:spPr>
          <a:xfrm>
            <a:off x="1070862" y="6890716"/>
            <a:ext cx="6009755" cy="13021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70" spc="10" dirty="0">
                <a:solidFill>
                  <a:srgbClr val="595D5A"/>
                </a:solidFill>
                <a:latin typeface="Arial"/>
                <a:cs typeface="Arial"/>
              </a:rPr>
              <a:t>nesplnil   povinnost   v   zmysle   Clánku   li.    ani   v   dodatocnom    termíne   v   primeranom    case   pred   zacatím</a:t>
            </a:r>
            <a:endParaRPr sz="800">
              <a:latin typeface="Arial"/>
              <a:cs typeface="Arial"/>
            </a:endParaRPr>
          </a:p>
        </p:txBody>
      </p:sp>
      <p:sp>
        <p:nvSpPr>
          <p:cNvPr id="42" name="text 1"/>
          <p:cNvSpPr txBox="1"/>
          <p:nvPr/>
        </p:nvSpPr>
        <p:spPr>
          <a:xfrm>
            <a:off x="1060565" y="7060588"/>
            <a:ext cx="1843613" cy="13021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70" spc="10" dirty="0">
                <a:solidFill>
                  <a:srgbClr val="595D5A"/>
                </a:solidFill>
                <a:latin typeface="Arial"/>
                <a:cs typeface="Arial"/>
              </a:rPr>
              <a:t>vykonu   dobrovol'níckej   cinnosti.</a:t>
            </a:r>
            <a:endParaRPr sz="800">
              <a:latin typeface="Arial"/>
              <a:cs typeface="Arial"/>
            </a:endParaRPr>
          </a:p>
        </p:txBody>
      </p:sp>
      <p:sp>
        <p:nvSpPr>
          <p:cNvPr id="43" name="text 1"/>
          <p:cNvSpPr txBox="1"/>
          <p:nvPr/>
        </p:nvSpPr>
        <p:spPr>
          <a:xfrm>
            <a:off x="839185" y="7235607"/>
            <a:ext cx="4054836" cy="13021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70" spc="10" dirty="0">
                <a:solidFill>
                  <a:srgbClr val="595D5A"/>
                </a:solidFill>
                <a:latin typeface="Arial"/>
                <a:cs typeface="Arial"/>
              </a:rPr>
              <a:t>b</a:t>
            </a:r>
            <a:r>
              <a:rPr sz="870" spc="10" dirty="0">
                <a:solidFill>
                  <a:srgbClr val="404241"/>
                </a:solidFill>
                <a:latin typeface="Arial"/>
                <a:cs typeface="Arial"/>
              </a:rPr>
              <a:t>.   </a:t>
            </a:r>
            <a:r>
              <a:rPr sz="870" spc="10" dirty="0">
                <a:solidFill>
                  <a:srgbClr val="595D5A"/>
                </a:solidFill>
                <a:latin typeface="Arial"/>
                <a:cs typeface="Arial"/>
              </a:rPr>
              <a:t>Dobrovofník   môze   ukoncit'   vykon   dobrovorníckej   cinnosti   ihned',   ak</a:t>
            </a:r>
            <a:r>
              <a:rPr sz="870" spc="10" dirty="0">
                <a:solidFill>
                  <a:srgbClr val="272929"/>
                </a:solidFill>
                <a:latin typeface="Arial"/>
                <a:cs typeface="Arial"/>
              </a:rPr>
              <a:t>:</a:t>
            </a:r>
            <a:endParaRPr sz="800">
              <a:latin typeface="Arial"/>
              <a:cs typeface="Arial"/>
            </a:endParaRPr>
          </a:p>
        </p:txBody>
      </p:sp>
      <p:sp>
        <p:nvSpPr>
          <p:cNvPr id="44" name="text 1"/>
          <p:cNvSpPr txBox="1"/>
          <p:nvPr/>
        </p:nvSpPr>
        <p:spPr>
          <a:xfrm>
            <a:off x="1096604" y="7410627"/>
            <a:ext cx="6010975" cy="13021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70" spc="10" dirty="0">
                <a:solidFill>
                  <a:srgbClr val="595D5A"/>
                </a:solidFill>
                <a:latin typeface="Arial"/>
                <a:cs typeface="Arial"/>
              </a:rPr>
              <a:t>•      sú   zivot   alebo   zdravie   dobrovorníka   d'alsím   vykonom   dobrovorníckej   cinnosti   ohrozené   a  prijímater</a:t>
            </a:r>
            <a:endParaRPr sz="800">
              <a:latin typeface="Arial"/>
              <a:cs typeface="Arial"/>
            </a:endParaRPr>
          </a:p>
        </p:txBody>
      </p:sp>
      <p:sp>
        <p:nvSpPr>
          <p:cNvPr id="45" name="text 1"/>
          <p:cNvSpPr txBox="1"/>
          <p:nvPr/>
        </p:nvSpPr>
        <p:spPr>
          <a:xfrm>
            <a:off x="1369468" y="7580499"/>
            <a:ext cx="4584266" cy="13021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70" spc="10" dirty="0">
                <a:solidFill>
                  <a:srgbClr val="595D5A"/>
                </a:solidFill>
                <a:latin typeface="Arial"/>
                <a:cs typeface="Arial"/>
              </a:rPr>
              <a:t>dobrovorníckej   cinnosti   neurobí   bezodkladné   opatrenia   na   nápravu   tohto   stavu,</a:t>
            </a:r>
            <a:endParaRPr sz="800">
              <a:latin typeface="Arial"/>
              <a:cs typeface="Arial"/>
            </a:endParaRPr>
          </a:p>
        </p:txBody>
      </p:sp>
      <p:sp>
        <p:nvSpPr>
          <p:cNvPr id="46" name="text 1"/>
          <p:cNvSpPr txBox="1"/>
          <p:nvPr/>
        </p:nvSpPr>
        <p:spPr>
          <a:xfrm>
            <a:off x="1096604" y="7755518"/>
            <a:ext cx="4360064" cy="13021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39" spc="10" dirty="0">
                <a:solidFill>
                  <a:srgbClr val="595D5A"/>
                </a:solidFill>
                <a:latin typeface="Arial"/>
                <a:cs typeface="Arial"/>
              </a:rPr>
              <a:t>•      ak   prijímater  dobrovol'níckej   cinnosti   porusil   povinnost'   v  zmysle   ads</a:t>
            </a:r>
            <a:r>
              <a:rPr sz="839" spc="10" dirty="0">
                <a:solidFill>
                  <a:srgbClr val="404241"/>
                </a:solidFill>
                <a:latin typeface="Arial"/>
                <a:cs typeface="Arial"/>
              </a:rPr>
              <a:t>. </a:t>
            </a:r>
            <a:r>
              <a:rPr sz="839" spc="10" dirty="0">
                <a:solidFill>
                  <a:srgbClr val="595D5A"/>
                </a:solidFill>
                <a:latin typeface="Arial"/>
                <a:cs typeface="Arial"/>
              </a:rPr>
              <a:t>9,</a:t>
            </a:r>
            <a:endParaRPr sz="800">
              <a:latin typeface="Arial"/>
              <a:cs typeface="Arial"/>
            </a:endParaRPr>
          </a:p>
        </p:txBody>
      </p:sp>
      <p:sp>
        <p:nvSpPr>
          <p:cNvPr id="47" name="text 1"/>
          <p:cNvSpPr txBox="1"/>
          <p:nvPr/>
        </p:nvSpPr>
        <p:spPr>
          <a:xfrm>
            <a:off x="1096604" y="7930538"/>
            <a:ext cx="5083940" cy="13021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70" spc="10" dirty="0">
                <a:solidFill>
                  <a:srgbClr val="595D5A"/>
                </a:solidFill>
                <a:latin typeface="Arial"/>
                <a:cs typeface="Arial"/>
              </a:rPr>
              <a:t>•      ak   prijímater  dobrovol'níckej   cinnosti   opakovane   porusil   povinnost  v  zmysle   ads.   10,</a:t>
            </a:r>
            <a:endParaRPr sz="800">
              <a:latin typeface="Arial"/>
              <a:cs typeface="Arial"/>
            </a:endParaRPr>
          </a:p>
        </p:txBody>
      </p:sp>
      <p:sp>
        <p:nvSpPr>
          <p:cNvPr id="48" name="text 1"/>
          <p:cNvSpPr txBox="1"/>
          <p:nvPr/>
        </p:nvSpPr>
        <p:spPr>
          <a:xfrm>
            <a:off x="828888" y="8100410"/>
            <a:ext cx="6253960" cy="13021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70" spc="10" dirty="0">
                <a:solidFill>
                  <a:srgbClr val="595D5A"/>
                </a:solidFill>
                <a:latin typeface="Arial"/>
                <a:cs typeface="Arial"/>
              </a:rPr>
              <a:t>O  ukoncení   vykonu   dobrovorníckej    cinnosti   musí   dobrovol'ník   bez   zbytocného   odkladu   informovat   osobu</a:t>
            </a:r>
            <a:endParaRPr sz="800">
              <a:latin typeface="Arial"/>
              <a:cs typeface="Arial"/>
            </a:endParaRPr>
          </a:p>
        </p:txBody>
      </p:sp>
      <p:sp>
        <p:nvSpPr>
          <p:cNvPr id="49" name="text 1"/>
          <p:cNvSpPr txBox="1"/>
          <p:nvPr/>
        </p:nvSpPr>
        <p:spPr>
          <a:xfrm>
            <a:off x="834037" y="8270282"/>
            <a:ext cx="1140283" cy="13021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09" spc="10" dirty="0">
                <a:solidFill>
                  <a:srgbClr val="595D5A"/>
                </a:solidFill>
                <a:latin typeface="Arial"/>
                <a:cs typeface="Arial"/>
              </a:rPr>
              <a:t>uvedenú   v  ads.   12.</a:t>
            </a:r>
            <a:endParaRPr sz="800">
              <a:latin typeface="Arial"/>
              <a:cs typeface="Arial"/>
            </a:endParaRPr>
          </a:p>
        </p:txBody>
      </p:sp>
      <p:sp>
        <p:nvSpPr>
          <p:cNvPr id="50" name="text 1"/>
          <p:cNvSpPr txBox="1"/>
          <p:nvPr/>
        </p:nvSpPr>
        <p:spPr>
          <a:xfrm>
            <a:off x="612656" y="8440154"/>
            <a:ext cx="6005278" cy="13021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39" spc="10" dirty="0">
                <a:solidFill>
                  <a:srgbClr val="595D5A"/>
                </a:solidFill>
                <a:latin typeface="Arial"/>
                <a:cs typeface="Arial"/>
              </a:rPr>
              <a:t>13.   Dôvodmi   a  spôsobmi   predcasného   ukoncenia   prijímania   dobrovorníckej   cinnosti   na  strane   prijímatera</a:t>
            </a:r>
            <a:r>
              <a:rPr sz="839" spc="10" dirty="0">
                <a:solidFill>
                  <a:srgbClr val="404241"/>
                </a:solidFill>
                <a:latin typeface="Arial"/>
                <a:cs typeface="Arial"/>
              </a:rPr>
              <a:t>:</a:t>
            </a:r>
            <a:endParaRPr sz="800">
              <a:latin typeface="Arial"/>
              <a:cs typeface="Arial"/>
            </a:endParaRPr>
          </a:p>
        </p:txBody>
      </p:sp>
      <p:sp>
        <p:nvSpPr>
          <p:cNvPr id="51" name="text 1"/>
          <p:cNvSpPr txBox="1"/>
          <p:nvPr/>
        </p:nvSpPr>
        <p:spPr>
          <a:xfrm>
            <a:off x="834037" y="8610026"/>
            <a:ext cx="6270393" cy="13021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900" spc="10" dirty="0">
                <a:solidFill>
                  <a:srgbClr val="595D5A"/>
                </a:solidFill>
                <a:latin typeface="Arial"/>
                <a:cs typeface="Arial"/>
              </a:rPr>
              <a:t>Prijímater    dobrovorníckej    cinnosti    môze   ukoncit'   vykon   dobrovofníckej     cinnosti    s  dobrovorníkom,     ak</a:t>
            </a:r>
            <a:endParaRPr sz="900">
              <a:latin typeface="Arial"/>
              <a:cs typeface="Arial"/>
            </a:endParaRPr>
          </a:p>
        </p:txBody>
      </p:sp>
      <p:sp>
        <p:nvSpPr>
          <p:cNvPr id="52" name="text 1"/>
          <p:cNvSpPr txBox="1"/>
          <p:nvPr/>
        </p:nvSpPr>
        <p:spPr>
          <a:xfrm>
            <a:off x="828888" y="8779898"/>
            <a:ext cx="735888" cy="13021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39" spc="10" dirty="0">
                <a:solidFill>
                  <a:srgbClr val="595D5A"/>
                </a:solidFill>
                <a:latin typeface="Arial"/>
                <a:cs typeface="Arial"/>
              </a:rPr>
              <a:t>dobrovorník:</a:t>
            </a:r>
            <a:endParaRPr sz="800">
              <a:latin typeface="Arial"/>
              <a:cs typeface="Arial"/>
            </a:endParaRPr>
          </a:p>
        </p:txBody>
      </p:sp>
      <p:sp>
        <p:nvSpPr>
          <p:cNvPr id="53" name="text 1"/>
          <p:cNvSpPr txBox="1"/>
          <p:nvPr/>
        </p:nvSpPr>
        <p:spPr>
          <a:xfrm>
            <a:off x="1101752" y="8954918"/>
            <a:ext cx="5951476" cy="13021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900" spc="10" dirty="0">
                <a:solidFill>
                  <a:srgbClr val="595D5A"/>
                </a:solidFill>
                <a:latin typeface="Arial"/>
                <a:cs typeface="Arial"/>
              </a:rPr>
              <a:t>•   porusuje   povinnost   vykonávat'   úlohy   v   rámci   dohodnutej   dobrovorníckej    cinnosti   alebo   povinnost</a:t>
            </a:r>
            <a:endParaRPr sz="900">
              <a:latin typeface="Arial"/>
              <a:cs typeface="Arial"/>
            </a:endParaRPr>
          </a:p>
        </p:txBody>
      </p:sp>
      <p:sp>
        <p:nvSpPr>
          <p:cNvPr id="54" name="text 1"/>
          <p:cNvSpPr txBox="1"/>
          <p:nvPr/>
        </p:nvSpPr>
        <p:spPr>
          <a:xfrm>
            <a:off x="1281945" y="9119642"/>
            <a:ext cx="3197636" cy="13021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70" spc="10" dirty="0">
                <a:solidFill>
                  <a:srgbClr val="595D5A"/>
                </a:solidFill>
                <a:latin typeface="Arial"/>
                <a:cs typeface="Arial"/>
              </a:rPr>
              <a:t>respektovat  pokyny   prijímatera   dobrovorníckej   cinnosti,</a:t>
            </a:r>
            <a:endParaRPr sz="800">
              <a:latin typeface="Arial"/>
              <a:cs typeface="Arial"/>
            </a:endParaRPr>
          </a:p>
        </p:txBody>
      </p:sp>
      <p:sp>
        <p:nvSpPr>
          <p:cNvPr id="55" name="text 1"/>
          <p:cNvSpPr txBox="1"/>
          <p:nvPr/>
        </p:nvSpPr>
        <p:spPr>
          <a:xfrm>
            <a:off x="1096604" y="9294662"/>
            <a:ext cx="5931046" cy="13021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70" spc="10" dirty="0">
                <a:solidFill>
                  <a:srgbClr val="595D5A"/>
                </a:solidFill>
                <a:latin typeface="Arial"/>
                <a:cs typeface="Arial"/>
              </a:rPr>
              <a:t>•    ak  pri   vyskyte   problémov   pocas  vykonávania   dobrovofníckej   cinnosti   neinformoval   kontaktnú  osobu,</a:t>
            </a:r>
            <a:endParaRPr sz="800">
              <a:latin typeface="Arial"/>
              <a:cs typeface="Arial"/>
            </a:endParaRPr>
          </a:p>
        </p:txBody>
      </p:sp>
      <p:sp>
        <p:nvSpPr>
          <p:cNvPr id="56" name="text 1"/>
          <p:cNvSpPr txBox="1"/>
          <p:nvPr/>
        </p:nvSpPr>
        <p:spPr>
          <a:xfrm>
            <a:off x="1101752" y="9474829"/>
            <a:ext cx="5975617" cy="13021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70" spc="10" dirty="0">
                <a:solidFill>
                  <a:srgbClr val="595D5A"/>
                </a:solidFill>
                <a:latin typeface="Arial"/>
                <a:cs typeface="Arial"/>
              </a:rPr>
              <a:t>•   nerespektuje    usmernenia   zo   strany   prijímatera   dobrovorníckej   cinnosti   ohradom   náplne   a  spôsobu</a:t>
            </a:r>
            <a:endParaRPr sz="800">
              <a:latin typeface="Arial"/>
              <a:cs typeface="Arial"/>
            </a:endParaRPr>
          </a:p>
        </p:txBody>
      </p:sp>
      <p:sp>
        <p:nvSpPr>
          <p:cNvPr id="57" name="text 1"/>
          <p:cNvSpPr txBox="1"/>
          <p:nvPr/>
        </p:nvSpPr>
        <p:spPr>
          <a:xfrm>
            <a:off x="1276797" y="9644701"/>
            <a:ext cx="2137070" cy="13021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70" spc="10" dirty="0">
                <a:solidFill>
                  <a:srgbClr val="595D5A"/>
                </a:solidFill>
                <a:latin typeface="Arial"/>
                <a:cs typeface="Arial"/>
              </a:rPr>
              <a:t>vykonávania   dobrovol'níckej   cinnosti,</a:t>
            </a:r>
            <a:endParaRPr sz="800">
              <a:latin typeface="Arial"/>
              <a:cs typeface="Arial"/>
            </a:endParaRPr>
          </a:p>
        </p:txBody>
      </p:sp>
      <p:sp>
        <p:nvSpPr>
          <p:cNvPr id="58" name="text 1"/>
          <p:cNvSpPr txBox="1"/>
          <p:nvPr/>
        </p:nvSpPr>
        <p:spPr>
          <a:xfrm>
            <a:off x="3228032" y="9824566"/>
            <a:ext cx="148359" cy="1437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989" spc="10" dirty="0">
                <a:solidFill>
                  <a:srgbClr val="595D5A"/>
                </a:solidFill>
                <a:latin typeface="Arial"/>
                <a:cs typeface="Arial"/>
              </a:rPr>
              <a:t>2</a:t>
            </a:r>
            <a:endParaRPr sz="9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6864"/>
            <a:ext cx="7433662" cy="10549896"/>
          </a:xfrm>
          <a:prstGeom prst="rect">
            <a:avLst/>
          </a:prstGeom>
        </p:spPr>
      </p:pic>
      <p:sp>
        <p:nvSpPr>
          <p:cNvPr id="2" name="text 1"/>
          <p:cNvSpPr txBox="1"/>
          <p:nvPr/>
        </p:nvSpPr>
        <p:spPr>
          <a:xfrm>
            <a:off x="1049774" y="371516"/>
            <a:ext cx="5970250" cy="16095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919" spc="10" dirty="0">
                <a:solidFill>
                  <a:srgbClr val="6F7675"/>
                </a:solidFill>
                <a:latin typeface="Arial"/>
                <a:cs typeface="Arial"/>
              </a:rPr>
              <a:t>•   neinformuje  prijímatera  </a:t>
            </a:r>
            <a:r>
              <a:rPr sz="969" spc="10" dirty="0">
                <a:solidFill>
                  <a:srgbClr val="6F7675"/>
                </a:solidFill>
                <a:latin typeface="Arial"/>
                <a:cs typeface="Arial"/>
              </a:rPr>
              <a:t>dobrovoln</a:t>
            </a:r>
            <a:r>
              <a:rPr sz="969" spc="10" dirty="0">
                <a:solidFill>
                  <a:srgbClr val="888E8E"/>
                </a:solidFill>
                <a:latin typeface="Arial"/>
                <a:cs typeface="Arial"/>
              </a:rPr>
              <a:t>í</a:t>
            </a:r>
            <a:r>
              <a:rPr sz="969" spc="10" dirty="0">
                <a:solidFill>
                  <a:srgbClr val="6F7675"/>
                </a:solidFill>
                <a:latin typeface="Arial"/>
                <a:cs typeface="Arial"/>
              </a:rPr>
              <a:t>cke]  </a:t>
            </a:r>
            <a:r>
              <a:rPr sz="919" spc="10" dirty="0">
                <a:solidFill>
                  <a:srgbClr val="888E8E"/>
                </a:solidFill>
                <a:latin typeface="Arial"/>
                <a:cs typeface="Arial"/>
              </a:rPr>
              <a:t>ëì</a:t>
            </a:r>
            <a:r>
              <a:rPr sz="919" spc="10" dirty="0">
                <a:solidFill>
                  <a:srgbClr val="6F7675"/>
                </a:solidFill>
                <a:latin typeface="Arial"/>
                <a:cs typeface="Arial"/>
              </a:rPr>
              <a:t>nnostì  o  </a:t>
            </a:r>
            <a:r>
              <a:rPr sz="969" spc="10" dirty="0">
                <a:solidFill>
                  <a:srgbClr val="6F7675"/>
                </a:solidFill>
                <a:latin typeface="Arial"/>
                <a:cs typeface="Arial"/>
              </a:rPr>
              <a:t>skutoõnostìach,  </a:t>
            </a:r>
            <a:r>
              <a:rPr sz="919" spc="10" dirty="0">
                <a:solidFill>
                  <a:srgbClr val="6F7675"/>
                </a:solidFill>
                <a:latin typeface="Arial"/>
                <a:cs typeface="Arial"/>
              </a:rPr>
              <a:t>ktoré  by  mohli  </a:t>
            </a:r>
            <a:r>
              <a:rPr sz="969" spc="10" dirty="0">
                <a:solidFill>
                  <a:srgbClr val="6F7675"/>
                </a:solidFill>
                <a:latin typeface="Arial"/>
                <a:cs typeface="Arial"/>
              </a:rPr>
              <a:t>dobrovotntkov</a:t>
            </a:r>
            <a:r>
              <a:rPr sz="969" spc="10" dirty="0">
                <a:solidFill>
                  <a:srgbClr val="888E8E"/>
                </a:solidFill>
                <a:latin typeface="Arial"/>
                <a:cs typeface="Arial"/>
              </a:rPr>
              <a:t>ì</a:t>
            </a:r>
            <a:endParaRPr sz="900">
              <a:latin typeface="Arial"/>
              <a:cs typeface="Arial"/>
            </a:endParaRPr>
          </a:p>
        </p:txBody>
      </p:sp>
      <p:sp>
        <p:nvSpPr>
          <p:cNvPr id="3" name="text 1"/>
          <p:cNvSpPr txBox="1"/>
          <p:nvPr/>
        </p:nvSpPr>
        <p:spPr>
          <a:xfrm>
            <a:off x="1240174" y="576661"/>
            <a:ext cx="2366067" cy="1303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39" spc="10" dirty="0">
                <a:solidFill>
                  <a:srgbClr val="6F7675"/>
                </a:solidFill>
                <a:latin typeface="Arial"/>
                <a:cs typeface="Arial"/>
              </a:rPr>
              <a:t>bránit'   vo   vvkone   dobrovotnfcke]   </a:t>
            </a:r>
            <a:r>
              <a:rPr sz="839" spc="10" dirty="0">
                <a:solidFill>
                  <a:srgbClr val="888E8E"/>
                </a:solidFill>
                <a:latin typeface="Arial"/>
                <a:cs typeface="Arial"/>
              </a:rPr>
              <a:t>è</a:t>
            </a:r>
            <a:r>
              <a:rPr sz="839" spc="10" dirty="0">
                <a:solidFill>
                  <a:srgbClr val="6F7675"/>
                </a:solidFill>
                <a:latin typeface="Arial"/>
                <a:cs typeface="Arial"/>
              </a:rPr>
              <a:t>irmosti,</a:t>
            </a:r>
            <a:endParaRPr sz="800">
              <a:latin typeface="Arial"/>
              <a:cs typeface="Arial"/>
            </a:endParaRPr>
          </a:p>
        </p:txBody>
      </p:sp>
      <p:sp>
        <p:nvSpPr>
          <p:cNvPr id="5" name="text 1"/>
          <p:cNvSpPr txBox="1"/>
          <p:nvPr/>
        </p:nvSpPr>
        <p:spPr>
          <a:xfrm>
            <a:off x="1054920" y="751795"/>
            <a:ext cx="4432263" cy="1303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39" spc="10" dirty="0">
                <a:solidFill>
                  <a:srgbClr val="6F7675"/>
                </a:solidFill>
                <a:latin typeface="Arial"/>
                <a:cs typeface="Arial"/>
              </a:rPr>
              <a:t>•    porusu]e   povinnost'   riadne   hospodárlt  a  nakladat'   so  zverenvrni   predmetmi.</a:t>
            </a:r>
            <a:endParaRPr sz="800">
              <a:latin typeface="Arial"/>
              <a:cs typeface="Arial"/>
            </a:endParaRPr>
          </a:p>
        </p:txBody>
      </p:sp>
      <p:sp>
        <p:nvSpPr>
          <p:cNvPr id="6" name="text 1"/>
          <p:cNvSpPr txBox="1"/>
          <p:nvPr/>
        </p:nvSpPr>
        <p:spPr>
          <a:xfrm>
            <a:off x="787330" y="849979"/>
            <a:ext cx="6280833" cy="21948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490" spc="10" dirty="0">
                <a:solidFill>
                  <a:srgbClr val="6F7675"/>
                </a:solidFill>
                <a:latin typeface="Arial"/>
                <a:cs typeface="Arial"/>
              </a:rPr>
              <a:t>o  </a:t>
            </a:r>
            <a:r>
              <a:rPr sz="989" spc="10" dirty="0">
                <a:solidFill>
                  <a:srgbClr val="6F7675"/>
                </a:solidFill>
                <a:latin typeface="Arial"/>
                <a:cs typeface="Arial"/>
              </a:rPr>
              <a:t>ukonêen</a:t>
            </a:r>
            <a:r>
              <a:rPr sz="989" spc="10" dirty="0">
                <a:solidFill>
                  <a:srgbClr val="888E8E"/>
                </a:solidFill>
                <a:latin typeface="Arial"/>
                <a:cs typeface="Arial"/>
              </a:rPr>
              <a:t>í  </a:t>
            </a:r>
            <a:r>
              <a:rPr sz="989" spc="10" dirty="0">
                <a:solidFill>
                  <a:srgbClr val="6F7675"/>
                </a:solidFill>
                <a:latin typeface="Arial"/>
                <a:cs typeface="Arial"/>
              </a:rPr>
              <a:t>vvkonu  dobrovotnlcke]  </a:t>
            </a:r>
            <a:r>
              <a:rPr sz="839" spc="10" dirty="0">
                <a:solidFill>
                  <a:srgbClr val="6F7675"/>
                </a:solidFill>
                <a:latin typeface="Arial"/>
                <a:cs typeface="Arial"/>
              </a:rPr>
              <a:t>éinnosti   s  </a:t>
            </a:r>
            <a:r>
              <a:rPr sz="989" spc="10" dirty="0">
                <a:solidFill>
                  <a:srgbClr val="6F7675"/>
                </a:solidFill>
                <a:latin typeface="Arial"/>
                <a:cs typeface="Arial"/>
              </a:rPr>
              <a:t>dobrovoln</a:t>
            </a:r>
            <a:r>
              <a:rPr sz="989" spc="10" dirty="0">
                <a:solidFill>
                  <a:srgbClr val="888E8E"/>
                </a:solidFill>
                <a:latin typeface="Arial"/>
                <a:cs typeface="Arial"/>
              </a:rPr>
              <a:t>í</a:t>
            </a:r>
            <a:r>
              <a:rPr sz="989" spc="10" dirty="0">
                <a:solidFill>
                  <a:srgbClr val="6F7675"/>
                </a:solidFill>
                <a:latin typeface="Arial"/>
                <a:cs typeface="Arial"/>
              </a:rPr>
              <a:t>korn  </a:t>
            </a:r>
            <a:r>
              <a:rPr sz="839" spc="10" dirty="0">
                <a:solidFill>
                  <a:srgbClr val="6F7675"/>
                </a:solidFill>
                <a:latin typeface="Arial"/>
                <a:cs typeface="Arial"/>
              </a:rPr>
              <a:t>musí   prijímater   dobrovorníckej    </a:t>
            </a:r>
            <a:r>
              <a:rPr sz="839" spc="10" dirty="0">
                <a:solidFill>
                  <a:srgbClr val="888E8E"/>
                </a:solidFill>
                <a:latin typeface="Arial"/>
                <a:cs typeface="Arial"/>
              </a:rPr>
              <a:t>é</a:t>
            </a:r>
            <a:r>
              <a:rPr sz="839" spc="10" dirty="0">
                <a:solidFill>
                  <a:srgbClr val="6F7675"/>
                </a:solidFill>
                <a:latin typeface="Arial"/>
                <a:cs typeface="Arial"/>
              </a:rPr>
              <a:t>lnnost</a:t>
            </a:r>
            <a:r>
              <a:rPr sz="839" spc="10" dirty="0">
                <a:solidFill>
                  <a:srgbClr val="888E8E"/>
                </a:solidFill>
                <a:latin typeface="Arial"/>
                <a:cs typeface="Arial"/>
              </a:rPr>
              <a:t>ì   </a:t>
            </a:r>
            <a:r>
              <a:rPr sz="839" spc="10" dirty="0">
                <a:solidFill>
                  <a:srgbClr val="6F7675"/>
                </a:solidFill>
                <a:latin typeface="Arial"/>
                <a:cs typeface="Arial"/>
              </a:rPr>
              <a:t>bez</a:t>
            </a:r>
            <a:endParaRPr sz="800">
              <a:latin typeface="Arial"/>
              <a:cs typeface="Arial"/>
            </a:endParaRPr>
          </a:p>
        </p:txBody>
      </p:sp>
      <p:sp>
        <p:nvSpPr>
          <p:cNvPr id="7" name="text 1"/>
          <p:cNvSpPr txBox="1"/>
          <p:nvPr/>
        </p:nvSpPr>
        <p:spPr>
          <a:xfrm>
            <a:off x="787330" y="1068918"/>
            <a:ext cx="2656785" cy="15893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999" spc="10" dirty="0">
                <a:solidFill>
                  <a:srgbClr val="6F7675"/>
                </a:solidFill>
                <a:latin typeface="Arial"/>
                <a:cs typeface="Arial"/>
              </a:rPr>
              <a:t>zbvto</a:t>
            </a:r>
            <a:r>
              <a:rPr sz="999" spc="10" dirty="0">
                <a:solidFill>
                  <a:srgbClr val="888E8E"/>
                </a:solidFill>
                <a:latin typeface="Arial"/>
                <a:cs typeface="Arial"/>
              </a:rPr>
              <a:t>ë</a:t>
            </a:r>
            <a:r>
              <a:rPr sz="999" spc="10" dirty="0">
                <a:solidFill>
                  <a:srgbClr val="6F7675"/>
                </a:solidFill>
                <a:latin typeface="Arial"/>
                <a:cs typeface="Arial"/>
              </a:rPr>
              <a:t>n</a:t>
            </a:r>
            <a:r>
              <a:rPr sz="999" spc="10" dirty="0">
                <a:solidFill>
                  <a:srgbClr val="888E8E"/>
                </a:solidFill>
                <a:latin typeface="Arial"/>
                <a:cs typeface="Arial"/>
              </a:rPr>
              <a:t>é</a:t>
            </a:r>
            <a:r>
              <a:rPr sz="999" spc="10" dirty="0">
                <a:solidFill>
                  <a:srgbClr val="6F7675"/>
                </a:solidFill>
                <a:latin typeface="Arial"/>
                <a:cs typeface="Arial"/>
              </a:rPr>
              <a:t>ho  </a:t>
            </a:r>
            <a:r>
              <a:rPr sz="749" spc="10" dirty="0">
                <a:solidFill>
                  <a:srgbClr val="6F7675"/>
                </a:solidFill>
                <a:latin typeface="Arial"/>
                <a:cs typeface="Arial"/>
              </a:rPr>
              <a:t>odkladu   informovat'   </a:t>
            </a:r>
            <a:r>
              <a:rPr sz="949" spc="10" dirty="0">
                <a:solidFill>
                  <a:srgbClr val="6F7675"/>
                </a:solidFill>
                <a:latin typeface="Arial"/>
                <a:cs typeface="Arial"/>
              </a:rPr>
              <a:t>dobro</a:t>
            </a:r>
            <a:r>
              <a:rPr sz="949" spc="10" dirty="0">
                <a:solidFill>
                  <a:srgbClr val="888E8E"/>
                </a:solidFill>
                <a:latin typeface="Arial"/>
                <a:cs typeface="Arial"/>
              </a:rPr>
              <a:t>v</a:t>
            </a:r>
            <a:r>
              <a:rPr sz="949" spc="10" dirty="0">
                <a:solidFill>
                  <a:srgbClr val="6F7675"/>
                </a:solidFill>
                <a:latin typeface="Arial"/>
                <a:cs typeface="Arial"/>
              </a:rPr>
              <a:t>oln</a:t>
            </a:r>
            <a:r>
              <a:rPr sz="949" spc="10" dirty="0">
                <a:solidFill>
                  <a:srgbClr val="888E8E"/>
                </a:solidFill>
                <a:latin typeface="Arial"/>
                <a:cs typeface="Arial"/>
              </a:rPr>
              <a:t>í</a:t>
            </a:r>
            <a:r>
              <a:rPr sz="949" spc="10" dirty="0">
                <a:solidFill>
                  <a:srgbClr val="6F7675"/>
                </a:solidFill>
                <a:latin typeface="Arial"/>
                <a:cs typeface="Arial"/>
              </a:rPr>
              <a:t>ka.</a:t>
            </a:r>
            <a:endParaRPr sz="900">
              <a:latin typeface="Arial"/>
              <a:cs typeface="Arial"/>
            </a:endParaRPr>
          </a:p>
        </p:txBody>
      </p:sp>
      <p:sp>
        <p:nvSpPr>
          <p:cNvPr id="8" name="text 1"/>
          <p:cNvSpPr txBox="1"/>
          <p:nvPr/>
        </p:nvSpPr>
        <p:spPr>
          <a:xfrm>
            <a:off x="571200" y="1256591"/>
            <a:ext cx="6452660" cy="1303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39" spc="10" dirty="0">
                <a:solidFill>
                  <a:srgbClr val="6F7675"/>
                </a:solidFill>
                <a:latin typeface="Arial"/>
                <a:cs typeface="Arial"/>
              </a:rPr>
              <a:t>14</a:t>
            </a:r>
            <a:r>
              <a:rPr sz="839" spc="10" dirty="0">
                <a:solidFill>
                  <a:srgbClr val="888E8E"/>
                </a:solidFill>
                <a:latin typeface="Arial"/>
                <a:cs typeface="Arial"/>
              </a:rPr>
              <a:t>.  </a:t>
            </a:r>
            <a:r>
              <a:rPr sz="839" spc="10" dirty="0">
                <a:solidFill>
                  <a:srgbClr val="6F7675"/>
                </a:solidFill>
                <a:latin typeface="Arial"/>
                <a:cs typeface="Arial"/>
              </a:rPr>
              <a:t>Za  </a:t>
            </a:r>
            <a:r>
              <a:rPr sz="839" spc="10" dirty="0">
                <a:solidFill>
                  <a:srgbClr val="888E8E"/>
                </a:solidFill>
                <a:latin typeface="Arial"/>
                <a:cs typeface="Arial"/>
              </a:rPr>
              <a:t>ú</a:t>
            </a:r>
            <a:r>
              <a:rPr sz="839" spc="10" dirty="0">
                <a:solidFill>
                  <a:srgbClr val="6F7675"/>
                </a:solidFill>
                <a:latin typeface="Arial"/>
                <a:cs typeface="Arial"/>
              </a:rPr>
              <a:t>ëelorn   zabezpeëenia   bezpe</a:t>
            </a:r>
            <a:r>
              <a:rPr sz="839" spc="10" dirty="0">
                <a:solidFill>
                  <a:srgbClr val="888E8E"/>
                </a:solidFill>
                <a:latin typeface="Arial"/>
                <a:cs typeface="Arial"/>
              </a:rPr>
              <a:t>ë</a:t>
            </a:r>
            <a:r>
              <a:rPr sz="839" spc="10" dirty="0">
                <a:solidFill>
                  <a:srgbClr val="6F7675"/>
                </a:solidFill>
                <a:latin typeface="Arial"/>
                <a:cs typeface="Arial"/>
              </a:rPr>
              <a:t>ností   a  ochrany   zdravia   dobrovolnlka   Prijímater   dobrovorn</a:t>
            </a:r>
            <a:r>
              <a:rPr sz="839" spc="10" dirty="0">
                <a:solidFill>
                  <a:srgbClr val="888E8E"/>
                </a:solidFill>
                <a:latin typeface="Arial"/>
                <a:cs typeface="Arial"/>
              </a:rPr>
              <a:t>í</a:t>
            </a:r>
            <a:r>
              <a:rPr sz="839" spc="10" dirty="0">
                <a:solidFill>
                  <a:srgbClr val="6F7675"/>
                </a:solidFill>
                <a:latin typeface="Arial"/>
                <a:cs typeface="Arial"/>
              </a:rPr>
              <a:t>cke]   </a:t>
            </a:r>
            <a:r>
              <a:rPr sz="839" spc="10" dirty="0">
                <a:solidFill>
                  <a:srgbClr val="888E8E"/>
                </a:solidFill>
                <a:latin typeface="Arial"/>
                <a:cs typeface="Arial"/>
              </a:rPr>
              <a:t>c</a:t>
            </a:r>
            <a:r>
              <a:rPr sz="839" spc="10" dirty="0">
                <a:solidFill>
                  <a:srgbClr val="6F7675"/>
                </a:solidFill>
                <a:latin typeface="Arial"/>
                <a:cs typeface="Arial"/>
              </a:rPr>
              <a:t>innosti   pou</a:t>
            </a:r>
            <a:r>
              <a:rPr sz="839" spc="10" dirty="0">
                <a:solidFill>
                  <a:srgbClr val="888E8E"/>
                </a:solidFill>
                <a:latin typeface="Arial"/>
                <a:cs typeface="Arial"/>
              </a:rPr>
              <a:t>èí</a:t>
            </a:r>
            <a:endParaRPr sz="800">
              <a:latin typeface="Arial"/>
              <a:cs typeface="Arial"/>
            </a:endParaRPr>
          </a:p>
        </p:txBody>
      </p:sp>
      <p:sp>
        <p:nvSpPr>
          <p:cNvPr id="9" name="text 1"/>
          <p:cNvSpPr txBox="1"/>
          <p:nvPr/>
        </p:nvSpPr>
        <p:spPr>
          <a:xfrm>
            <a:off x="792476" y="1431726"/>
            <a:ext cx="6252610" cy="13029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70" spc="10" dirty="0">
                <a:solidFill>
                  <a:srgbClr val="6F7675"/>
                </a:solidFill>
                <a:latin typeface="Arial"/>
                <a:cs typeface="Arial"/>
              </a:rPr>
              <a:t>dobrovolnika   o   rizikách   spojenvch   s  vvkonom   dobrovolnlcke</a:t>
            </a:r>
            <a:r>
              <a:rPr sz="870" spc="10" dirty="0">
                <a:solidFill>
                  <a:srgbClr val="888E8E"/>
                </a:solidFill>
                <a:latin typeface="Arial"/>
                <a:cs typeface="Arial"/>
              </a:rPr>
              <a:t>]   è</a:t>
            </a:r>
            <a:r>
              <a:rPr sz="870" spc="10" dirty="0">
                <a:solidFill>
                  <a:srgbClr val="6F7675"/>
                </a:solidFill>
                <a:latin typeface="Arial"/>
                <a:cs typeface="Arial"/>
              </a:rPr>
              <a:t>innostl</a:t>
            </a:r>
            <a:r>
              <a:rPr sz="870" spc="10" dirty="0">
                <a:solidFill>
                  <a:srgbClr val="888E8E"/>
                </a:solidFill>
                <a:latin typeface="Arial"/>
                <a:cs typeface="Arial"/>
              </a:rPr>
              <a:t>,  </a:t>
            </a:r>
            <a:r>
              <a:rPr sz="870" spc="10" dirty="0">
                <a:solidFill>
                  <a:srgbClr val="6F7675"/>
                </a:solidFill>
                <a:latin typeface="Arial"/>
                <a:cs typeface="Arial"/>
              </a:rPr>
              <a:t>ktorá   by   mohla   ohrozif   jeho   zdravie</a:t>
            </a:r>
            <a:endParaRPr sz="800">
              <a:latin typeface="Arial"/>
              <a:cs typeface="Arial"/>
            </a:endParaRPr>
          </a:p>
        </p:txBody>
      </p:sp>
      <p:sp>
        <p:nvSpPr>
          <p:cNvPr id="10" name="text 1"/>
          <p:cNvSpPr txBox="1"/>
          <p:nvPr/>
        </p:nvSpPr>
        <p:spPr>
          <a:xfrm>
            <a:off x="792476" y="1601707"/>
            <a:ext cx="6252612" cy="1303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39" spc="10" dirty="0">
                <a:solidFill>
                  <a:srgbClr val="6F7675"/>
                </a:solidFill>
                <a:latin typeface="Arial"/>
                <a:cs typeface="Arial"/>
              </a:rPr>
              <a:t>alebo   zivot,   ako   aj   o   povinnostiach   a  opatreniach    nevvhnutnvch   na   zaistenie   bezpe</a:t>
            </a:r>
            <a:r>
              <a:rPr sz="839" spc="10" dirty="0">
                <a:solidFill>
                  <a:srgbClr val="888E8E"/>
                </a:solidFill>
                <a:latin typeface="Arial"/>
                <a:cs typeface="Arial"/>
              </a:rPr>
              <a:t>é</a:t>
            </a:r>
            <a:r>
              <a:rPr sz="839" spc="10" dirty="0">
                <a:solidFill>
                  <a:srgbClr val="6F7675"/>
                </a:solidFill>
                <a:latin typeface="Arial"/>
                <a:cs typeface="Arial"/>
              </a:rPr>
              <a:t>ností   a  ochrany   zdravia</a:t>
            </a:r>
            <a:endParaRPr sz="800">
              <a:latin typeface="Arial"/>
              <a:cs typeface="Arial"/>
            </a:endParaRPr>
          </a:p>
        </p:txBody>
      </p:sp>
      <p:sp>
        <p:nvSpPr>
          <p:cNvPr id="11" name="text 1"/>
          <p:cNvSpPr txBox="1"/>
          <p:nvPr/>
        </p:nvSpPr>
        <p:spPr>
          <a:xfrm>
            <a:off x="797622" y="1766539"/>
            <a:ext cx="6219275" cy="1303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39" spc="10" dirty="0">
                <a:solidFill>
                  <a:srgbClr val="6F7675"/>
                </a:solidFill>
                <a:latin typeface="Arial"/>
                <a:cs typeface="Arial"/>
              </a:rPr>
              <a:t>dobrovotn</a:t>
            </a:r>
            <a:r>
              <a:rPr sz="839" spc="10" dirty="0">
                <a:solidFill>
                  <a:srgbClr val="888E8E"/>
                </a:solidFill>
                <a:latin typeface="Arial"/>
                <a:cs typeface="Arial"/>
              </a:rPr>
              <a:t>í</a:t>
            </a:r>
            <a:r>
              <a:rPr sz="839" spc="10" dirty="0">
                <a:solidFill>
                  <a:srgbClr val="6F7675"/>
                </a:solidFill>
                <a:latin typeface="Arial"/>
                <a:cs typeface="Arial"/>
              </a:rPr>
              <a:t>ka   pri   vvkone   dobrovotnlcke]    èinnosti   na  skolenl   vykonanom   pred   zaëat</a:t>
            </a:r>
            <a:r>
              <a:rPr sz="839" spc="10" dirty="0">
                <a:solidFill>
                  <a:srgbClr val="888E8E"/>
                </a:solidFill>
                <a:latin typeface="Arial"/>
                <a:cs typeface="Arial"/>
              </a:rPr>
              <a:t>í</a:t>
            </a:r>
            <a:r>
              <a:rPr sz="839" spc="10" dirty="0">
                <a:solidFill>
                  <a:srgbClr val="6F7675"/>
                </a:solidFill>
                <a:latin typeface="Arial"/>
                <a:cs typeface="Arial"/>
              </a:rPr>
              <a:t>m   dobrovoln</a:t>
            </a:r>
            <a:r>
              <a:rPr sz="839" spc="10" dirty="0">
                <a:solidFill>
                  <a:srgbClr val="888E8E"/>
                </a:solidFill>
                <a:latin typeface="Arial"/>
                <a:cs typeface="Arial"/>
              </a:rPr>
              <a:t>í</a:t>
            </a:r>
            <a:r>
              <a:rPr sz="839" spc="10" dirty="0">
                <a:solidFill>
                  <a:srgbClr val="6F7675"/>
                </a:solidFill>
                <a:latin typeface="Arial"/>
                <a:cs typeface="Arial"/>
              </a:rPr>
              <a:t>cke</a:t>
            </a:r>
            <a:r>
              <a:rPr sz="839" spc="10" dirty="0">
                <a:solidFill>
                  <a:srgbClr val="888E8E"/>
                </a:solidFill>
                <a:latin typeface="Arial"/>
                <a:cs typeface="Arial"/>
              </a:rPr>
              <a:t>]   é</a:t>
            </a:r>
            <a:r>
              <a:rPr sz="839" spc="10" dirty="0">
                <a:solidFill>
                  <a:srgbClr val="6F7675"/>
                </a:solidFill>
                <a:latin typeface="Arial"/>
                <a:cs typeface="Arial"/>
              </a:rPr>
              <a:t>innosti.</a:t>
            </a:r>
            <a:endParaRPr sz="800">
              <a:latin typeface="Arial"/>
              <a:cs typeface="Arial"/>
            </a:endParaRPr>
          </a:p>
        </p:txBody>
      </p:sp>
      <p:sp>
        <p:nvSpPr>
          <p:cNvPr id="12" name="text 1"/>
          <p:cNvSpPr txBox="1"/>
          <p:nvPr/>
        </p:nvSpPr>
        <p:spPr>
          <a:xfrm>
            <a:off x="797622" y="1934392"/>
            <a:ext cx="6273663" cy="14562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050" spc="10" dirty="0">
                <a:solidFill>
                  <a:srgbClr val="6F7675"/>
                </a:solidFill>
                <a:latin typeface="Arial"/>
                <a:cs typeface="Arial"/>
              </a:rPr>
              <a:t>O  </a:t>
            </a:r>
            <a:r>
              <a:rPr sz="900" spc="10" dirty="0">
                <a:solidFill>
                  <a:srgbClr val="6F7675"/>
                </a:solidFill>
                <a:latin typeface="Arial"/>
                <a:cs typeface="Arial"/>
              </a:rPr>
              <a:t>takomto   </a:t>
            </a:r>
            <a:r>
              <a:rPr sz="1050" spc="10" dirty="0">
                <a:solidFill>
                  <a:srgbClr val="6F7675"/>
                </a:solidFill>
                <a:latin typeface="Arial"/>
                <a:cs typeface="Arial"/>
              </a:rPr>
              <a:t>pouëen</a:t>
            </a:r>
            <a:r>
              <a:rPr sz="1050" spc="10" dirty="0">
                <a:solidFill>
                  <a:srgbClr val="888E8E"/>
                </a:solidFill>
                <a:latin typeface="Arial"/>
                <a:cs typeface="Arial"/>
              </a:rPr>
              <a:t>í   </a:t>
            </a:r>
            <a:r>
              <a:rPr sz="900" spc="10" dirty="0">
                <a:solidFill>
                  <a:srgbClr val="6F7675"/>
                </a:solidFill>
                <a:latin typeface="Arial"/>
                <a:cs typeface="Arial"/>
              </a:rPr>
              <a:t>sa  </a:t>
            </a:r>
            <a:r>
              <a:rPr sz="1050" spc="10" dirty="0">
                <a:solidFill>
                  <a:srgbClr val="6F7675"/>
                </a:solidFill>
                <a:latin typeface="Arial"/>
                <a:cs typeface="Arial"/>
              </a:rPr>
              <a:t>splse  písornnv  </a:t>
            </a:r>
            <a:r>
              <a:rPr sz="900" spc="10" dirty="0">
                <a:solidFill>
                  <a:srgbClr val="6F7675"/>
                </a:solidFill>
                <a:latin typeface="Arial"/>
                <a:cs typeface="Arial"/>
              </a:rPr>
              <a:t>záznam   </a:t>
            </a:r>
            <a:r>
              <a:rPr sz="1050" spc="10" dirty="0">
                <a:solidFill>
                  <a:srgbClr val="6F7675"/>
                </a:solidFill>
                <a:latin typeface="Arial"/>
                <a:cs typeface="Arial"/>
              </a:rPr>
              <a:t>podplsanv  </a:t>
            </a:r>
            <a:r>
              <a:rPr sz="900" spc="10" dirty="0">
                <a:solidFill>
                  <a:srgbClr val="6F7675"/>
                </a:solidFill>
                <a:latin typeface="Arial"/>
                <a:cs typeface="Arial"/>
              </a:rPr>
              <a:t>oboma    </a:t>
            </a:r>
            <a:r>
              <a:rPr sz="1050" spc="10" dirty="0">
                <a:solidFill>
                  <a:srgbClr val="6F7675"/>
                </a:solidFill>
                <a:latin typeface="Arial"/>
                <a:cs typeface="Arial"/>
              </a:rPr>
              <a:t>zrnluvnvml  </a:t>
            </a:r>
            <a:r>
              <a:rPr sz="900" spc="10" dirty="0">
                <a:solidFill>
                  <a:srgbClr val="6F7675"/>
                </a:solidFill>
                <a:latin typeface="Arial"/>
                <a:cs typeface="Arial"/>
              </a:rPr>
              <a:t>stranami</a:t>
            </a:r>
            <a:r>
              <a:rPr sz="900" spc="10" dirty="0">
                <a:solidFill>
                  <a:srgbClr val="888E8E"/>
                </a:solidFill>
                <a:latin typeface="Arial"/>
                <a:cs typeface="Arial"/>
              </a:rPr>
              <a:t>,   </a:t>
            </a:r>
            <a:r>
              <a:rPr sz="1050" spc="10" dirty="0">
                <a:solidFill>
                  <a:srgbClr val="6F7675"/>
                </a:solidFill>
                <a:latin typeface="Arial"/>
                <a:cs typeface="Arial"/>
              </a:rPr>
              <a:t>ktorv  </a:t>
            </a:r>
            <a:r>
              <a:rPr sz="900" spc="10" dirty="0">
                <a:solidFill>
                  <a:srgbClr val="6F7675"/>
                </a:solidFill>
                <a:latin typeface="Arial"/>
                <a:cs typeface="Arial"/>
              </a:rPr>
              <a:t>tvorí</a:t>
            </a:r>
            <a:endParaRPr sz="900">
              <a:latin typeface="Arial"/>
              <a:cs typeface="Arial"/>
            </a:endParaRPr>
          </a:p>
        </p:txBody>
      </p:sp>
      <p:sp>
        <p:nvSpPr>
          <p:cNvPr id="13" name="text 1"/>
          <p:cNvSpPr txBox="1"/>
          <p:nvPr/>
        </p:nvSpPr>
        <p:spPr>
          <a:xfrm>
            <a:off x="802768" y="2121958"/>
            <a:ext cx="2047032" cy="13029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70" spc="10" dirty="0">
                <a:solidFill>
                  <a:srgbClr val="6F7675"/>
                </a:solidFill>
                <a:latin typeface="Arial"/>
                <a:cs typeface="Arial"/>
              </a:rPr>
              <a:t>neoddeliternú   prílohu   tejto   zmluvy.</a:t>
            </a:r>
            <a:endParaRPr sz="800">
              <a:latin typeface="Arial"/>
              <a:cs typeface="Arial"/>
            </a:endParaRPr>
          </a:p>
        </p:txBody>
      </p:sp>
      <p:sp>
        <p:nvSpPr>
          <p:cNvPr id="14" name="text 1"/>
          <p:cNvSpPr txBox="1"/>
          <p:nvPr/>
        </p:nvSpPr>
        <p:spPr>
          <a:xfrm>
            <a:off x="571200" y="2270065"/>
            <a:ext cx="6487883" cy="32650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70" spc="10" dirty="0">
                <a:solidFill>
                  <a:srgbClr val="6F7675"/>
                </a:solidFill>
                <a:latin typeface="Arial"/>
                <a:cs typeface="Arial"/>
              </a:rPr>
              <a:t>15.   Dobrovotn</a:t>
            </a:r>
            <a:r>
              <a:rPr sz="870" spc="10" dirty="0">
                <a:solidFill>
                  <a:srgbClr val="888E8E"/>
                </a:solidFill>
                <a:latin typeface="Arial"/>
                <a:cs typeface="Arial"/>
              </a:rPr>
              <a:t>í</a:t>
            </a:r>
            <a:r>
              <a:rPr sz="870" spc="10" dirty="0">
                <a:solidFill>
                  <a:srgbClr val="6F7675"/>
                </a:solidFill>
                <a:latin typeface="Arial"/>
                <a:cs typeface="Arial"/>
              </a:rPr>
              <a:t>k    podpisom    tejto   zmluvy    prehlasuje,    ze  mu   nie   sú   známe   zdravotné    </a:t>
            </a:r>
            <a:r>
              <a:rPr sz="1070" spc="10" dirty="0">
                <a:solidFill>
                  <a:srgbClr val="6F7675"/>
                </a:solidFill>
                <a:latin typeface="Arial"/>
                <a:cs typeface="Arial"/>
              </a:rPr>
              <a:t>preká</a:t>
            </a:r>
            <a:r>
              <a:rPr sz="1070" spc="10" dirty="0">
                <a:solidFill>
                  <a:srgbClr val="888E8E"/>
                </a:solidFill>
                <a:latin typeface="Arial"/>
                <a:cs typeface="Arial"/>
              </a:rPr>
              <a:t>ã</a:t>
            </a:r>
            <a:r>
              <a:rPr sz="1070" spc="10" dirty="0">
                <a:solidFill>
                  <a:srgbClr val="6F7675"/>
                </a:solidFill>
                <a:latin typeface="Arial"/>
                <a:cs typeface="Arial"/>
              </a:rPr>
              <a:t>kv   </a:t>
            </a:r>
            <a:r>
              <a:rPr sz="870" spc="10" dirty="0">
                <a:solidFill>
                  <a:srgbClr val="6F7675"/>
                </a:solidFill>
                <a:latin typeface="Arial"/>
                <a:cs typeface="Arial"/>
              </a:rPr>
              <a:t>vykonu</a:t>
            </a:r>
            <a:endParaRPr sz="800">
              <a:latin typeface="Arial"/>
              <a:cs typeface="Arial"/>
            </a:endParaRPr>
          </a:p>
          <a:p>
            <a:pPr marL="226421">
              <a:lnSpc>
                <a:spcPct val="100000"/>
              </a:lnSpc>
            </a:pPr>
            <a:r>
              <a:rPr sz="870" spc="10" dirty="0">
                <a:solidFill>
                  <a:srgbClr val="6F7675"/>
                </a:solidFill>
                <a:latin typeface="Arial"/>
                <a:cs typeface="Arial"/>
              </a:rPr>
              <a:t>dobrovornlcke]    èinnosti   </a:t>
            </a:r>
            <a:r>
              <a:rPr sz="1070" spc="10" dirty="0">
                <a:solidFill>
                  <a:srgbClr val="6F7675"/>
                </a:solidFill>
                <a:latin typeface="Arial"/>
                <a:cs typeface="Arial"/>
              </a:rPr>
              <a:t>vzhladorn  </a:t>
            </a:r>
            <a:r>
              <a:rPr sz="870" spc="10" dirty="0">
                <a:solidFill>
                  <a:srgbClr val="6F7675"/>
                </a:solidFill>
                <a:latin typeface="Arial"/>
                <a:cs typeface="Arial"/>
              </a:rPr>
              <a:t>na   povahu   a  druh   vykonávanej   dobrovolnlckej   éinnosti   uvedenej   v   tejto</a:t>
            </a:r>
            <a:endParaRPr sz="800">
              <a:latin typeface="Arial"/>
              <a:cs typeface="Arial"/>
            </a:endParaRPr>
          </a:p>
        </p:txBody>
      </p:sp>
      <p:sp>
        <p:nvSpPr>
          <p:cNvPr id="15" name="text 1"/>
          <p:cNvSpPr txBox="1"/>
          <p:nvPr/>
        </p:nvSpPr>
        <p:spPr>
          <a:xfrm>
            <a:off x="797622" y="2626754"/>
            <a:ext cx="489194" cy="1303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39" spc="10" dirty="0">
                <a:solidFill>
                  <a:srgbClr val="6F7675"/>
                </a:solidFill>
                <a:latin typeface="Arial"/>
                <a:cs typeface="Arial"/>
              </a:rPr>
              <a:t>zmluve.</a:t>
            </a:r>
            <a:endParaRPr sz="800">
              <a:latin typeface="Arial"/>
              <a:cs typeface="Arial"/>
            </a:endParaRPr>
          </a:p>
        </p:txBody>
      </p:sp>
      <p:sp>
        <p:nvSpPr>
          <p:cNvPr id="16" name="text 1"/>
          <p:cNvSpPr txBox="1"/>
          <p:nvPr/>
        </p:nvSpPr>
        <p:spPr>
          <a:xfrm>
            <a:off x="3519831" y="2722151"/>
            <a:ext cx="400221" cy="22227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009" spc="10" dirty="0">
                <a:solidFill>
                  <a:srgbClr val="6F7675"/>
                </a:solidFill>
                <a:latin typeface="Arial"/>
                <a:cs typeface="Arial"/>
              </a:rPr>
              <a:t>c1.  </a:t>
            </a:r>
            <a:r>
              <a:rPr sz="809" spc="10" dirty="0">
                <a:solidFill>
                  <a:srgbClr val="6F7675"/>
                </a:solidFill>
                <a:latin typeface="Arial"/>
                <a:cs typeface="Arial"/>
              </a:rPr>
              <a:t>v.</a:t>
            </a:r>
            <a:endParaRPr sz="800">
              <a:latin typeface="Arial"/>
              <a:cs typeface="Arial"/>
            </a:endParaRPr>
          </a:p>
        </p:txBody>
      </p:sp>
      <p:sp>
        <p:nvSpPr>
          <p:cNvPr id="17" name="text 1"/>
          <p:cNvSpPr txBox="1"/>
          <p:nvPr/>
        </p:nvSpPr>
        <p:spPr>
          <a:xfrm>
            <a:off x="2567830" y="2959439"/>
            <a:ext cx="2235074" cy="14563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39" spc="10" dirty="0">
                <a:solidFill>
                  <a:srgbClr val="6F7675"/>
                </a:solidFill>
                <a:latin typeface="Arial"/>
                <a:cs typeface="Arial"/>
              </a:rPr>
              <a:t>ZÁVERECNÉ  ZMLUVNÉ  USTANOVENIA</a:t>
            </a:r>
            <a:endParaRPr sz="800">
              <a:latin typeface="Arial"/>
              <a:cs typeface="Arial"/>
            </a:endParaRPr>
          </a:p>
        </p:txBody>
      </p:sp>
      <p:sp>
        <p:nvSpPr>
          <p:cNvPr id="18" name="text 1"/>
          <p:cNvSpPr txBox="1"/>
          <p:nvPr/>
        </p:nvSpPr>
        <p:spPr>
          <a:xfrm>
            <a:off x="576346" y="3304556"/>
            <a:ext cx="6463103" cy="31851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39" spc="10" dirty="0">
                <a:solidFill>
                  <a:srgbClr val="6F7675"/>
                </a:solidFill>
                <a:latin typeface="Arial"/>
                <a:cs typeface="Arial"/>
              </a:rPr>
              <a:t>1.    Práva   a  povinno</a:t>
            </a:r>
            <a:r>
              <a:rPr sz="839" spc="10" dirty="0">
                <a:solidFill>
                  <a:srgbClr val="888E8E"/>
                </a:solidFill>
                <a:latin typeface="Arial"/>
                <a:cs typeface="Arial"/>
              </a:rPr>
              <a:t>s</a:t>
            </a:r>
            <a:r>
              <a:rPr sz="839" spc="10" dirty="0">
                <a:solidFill>
                  <a:srgbClr val="6F7675"/>
                </a:solidFill>
                <a:latin typeface="Arial"/>
                <a:cs typeface="Arial"/>
              </a:rPr>
              <a:t>ti   touto   zmluvou   neupravené   sa  budú   </a:t>
            </a:r>
            <a:r>
              <a:rPr sz="989" spc="10" dirty="0">
                <a:solidFill>
                  <a:srgbClr val="6F7675"/>
                </a:solidFill>
                <a:latin typeface="Arial"/>
                <a:cs typeface="Arial"/>
              </a:rPr>
              <a:t>riadit  </a:t>
            </a:r>
            <a:r>
              <a:rPr sz="839" spc="10" dirty="0">
                <a:solidFill>
                  <a:srgbClr val="6F7675"/>
                </a:solidFill>
                <a:latin typeface="Arial"/>
                <a:cs typeface="Arial"/>
              </a:rPr>
              <a:t>pr</a:t>
            </a:r>
            <a:r>
              <a:rPr sz="839" spc="10" dirty="0">
                <a:solidFill>
                  <a:srgbClr val="888E8E"/>
                </a:solidFill>
                <a:latin typeface="Arial"/>
                <a:cs typeface="Arial"/>
              </a:rPr>
              <a:t>í</a:t>
            </a:r>
            <a:r>
              <a:rPr sz="839" spc="10" dirty="0">
                <a:solidFill>
                  <a:srgbClr val="6F7675"/>
                </a:solidFill>
                <a:latin typeface="Arial"/>
                <a:cs typeface="Arial"/>
              </a:rPr>
              <a:t>slusnvml   ustanoveniami   zákona   c.  406/2011</a:t>
            </a:r>
            <a:endParaRPr sz="800">
              <a:latin typeface="Arial"/>
              <a:cs typeface="Arial"/>
            </a:endParaRPr>
          </a:p>
          <a:p>
            <a:pPr marL="226421">
              <a:lnSpc>
                <a:spcPct val="100000"/>
              </a:lnSpc>
            </a:pPr>
            <a:r>
              <a:rPr sz="870" spc="10" dirty="0">
                <a:solidFill>
                  <a:srgbClr val="6F7675"/>
                </a:solidFill>
                <a:latin typeface="Arial"/>
                <a:cs typeface="Arial"/>
              </a:rPr>
              <a:t>Z.  z</a:t>
            </a:r>
            <a:r>
              <a:rPr sz="870" spc="10" dirty="0">
                <a:solidFill>
                  <a:srgbClr val="888E8E"/>
                </a:solidFill>
                <a:latin typeface="Arial"/>
                <a:cs typeface="Arial"/>
              </a:rPr>
              <a:t>.  </a:t>
            </a:r>
            <a:r>
              <a:rPr sz="870" spc="10" dirty="0">
                <a:solidFill>
                  <a:srgbClr val="6F7675"/>
                </a:solidFill>
                <a:latin typeface="Arial"/>
                <a:cs typeface="Arial"/>
              </a:rPr>
              <a:t>o   dobrovotn</a:t>
            </a:r>
            <a:r>
              <a:rPr sz="870" spc="10" dirty="0">
                <a:solidFill>
                  <a:srgbClr val="888E8E"/>
                </a:solidFill>
                <a:latin typeface="Arial"/>
                <a:cs typeface="Arial"/>
              </a:rPr>
              <a:t>í</a:t>
            </a:r>
            <a:r>
              <a:rPr sz="870" spc="10" dirty="0">
                <a:solidFill>
                  <a:srgbClr val="6F7675"/>
                </a:solidFill>
                <a:latin typeface="Arial"/>
                <a:cs typeface="Arial"/>
              </a:rPr>
              <a:t>ctve    v   platnom    znení   a  prtslusnvrnl    ustanoveniami    vseobecne    </a:t>
            </a:r>
            <a:r>
              <a:rPr sz="1120" spc="10" dirty="0">
                <a:solidFill>
                  <a:srgbClr val="6F7675"/>
                </a:solidFill>
                <a:latin typeface="Arial"/>
                <a:cs typeface="Arial"/>
              </a:rPr>
              <a:t>z</a:t>
            </a:r>
            <a:r>
              <a:rPr sz="1120" spc="10" dirty="0">
                <a:solidFill>
                  <a:srgbClr val="888E8E"/>
                </a:solidFill>
                <a:latin typeface="Arial"/>
                <a:cs typeface="Arial"/>
              </a:rPr>
              <a:t>ä</a:t>
            </a:r>
            <a:r>
              <a:rPr sz="1120" spc="10" dirty="0">
                <a:solidFill>
                  <a:srgbClr val="6F7675"/>
                </a:solidFill>
                <a:latin typeface="Arial"/>
                <a:cs typeface="Arial"/>
              </a:rPr>
              <a:t>vâznvch    </a:t>
            </a:r>
            <a:r>
              <a:rPr sz="870" spc="10" dirty="0">
                <a:solidFill>
                  <a:srgbClr val="6F7675"/>
                </a:solidFill>
                <a:latin typeface="Arial"/>
                <a:cs typeface="Arial"/>
              </a:rPr>
              <a:t>právnych</a:t>
            </a:r>
            <a:endParaRPr sz="800">
              <a:latin typeface="Arial"/>
              <a:cs typeface="Arial"/>
            </a:endParaRPr>
          </a:p>
        </p:txBody>
      </p:sp>
      <p:sp>
        <p:nvSpPr>
          <p:cNvPr id="19" name="text 1"/>
          <p:cNvSpPr txBox="1"/>
          <p:nvPr/>
        </p:nvSpPr>
        <p:spPr>
          <a:xfrm>
            <a:off x="807914" y="3656951"/>
            <a:ext cx="625432" cy="1303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39" spc="10" dirty="0">
                <a:solidFill>
                  <a:srgbClr val="6F7675"/>
                </a:solidFill>
                <a:latin typeface="Arial"/>
                <a:cs typeface="Arial"/>
              </a:rPr>
              <a:t>predpisov.</a:t>
            </a:r>
            <a:endParaRPr sz="800">
              <a:latin typeface="Arial"/>
              <a:cs typeface="Arial"/>
            </a:endParaRPr>
          </a:p>
        </p:txBody>
      </p:sp>
      <p:sp>
        <p:nvSpPr>
          <p:cNvPr id="20" name="text 1"/>
          <p:cNvSpPr txBox="1"/>
          <p:nvPr/>
        </p:nvSpPr>
        <p:spPr>
          <a:xfrm>
            <a:off x="571200" y="3815567"/>
            <a:ext cx="6516270" cy="31229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5145">
              <a:lnSpc>
                <a:spcPct val="100000"/>
              </a:lnSpc>
            </a:pPr>
            <a:r>
              <a:rPr sz="950" spc="10" dirty="0">
                <a:solidFill>
                  <a:srgbClr val="6F7675"/>
                </a:solidFill>
                <a:latin typeface="Arial"/>
                <a:cs typeface="Arial"/>
              </a:rPr>
              <a:t>2.   </a:t>
            </a:r>
            <a:r>
              <a:rPr sz="900" spc="10" dirty="0">
                <a:solidFill>
                  <a:srgbClr val="6F7675"/>
                </a:solidFill>
                <a:latin typeface="Arial"/>
                <a:cs typeface="Arial"/>
              </a:rPr>
              <a:t>Zmluvu   je  mazné   rnenit  len   p</a:t>
            </a:r>
            <a:r>
              <a:rPr sz="900" spc="10" dirty="0">
                <a:solidFill>
                  <a:srgbClr val="888E8E"/>
                </a:solidFill>
                <a:latin typeface="Arial"/>
                <a:cs typeface="Arial"/>
              </a:rPr>
              <a:t>f</a:t>
            </a:r>
            <a:r>
              <a:rPr sz="900" spc="10" dirty="0">
                <a:solidFill>
                  <a:srgbClr val="6F7675"/>
                </a:solidFill>
                <a:latin typeface="Arial"/>
                <a:cs typeface="Arial"/>
              </a:rPr>
              <a:t>somnvmi   dodatkami</a:t>
            </a:r>
            <a:r>
              <a:rPr sz="900" spc="10" dirty="0">
                <a:solidFill>
                  <a:srgbClr val="888E8E"/>
                </a:solidFill>
                <a:latin typeface="Arial"/>
                <a:cs typeface="Arial"/>
              </a:rPr>
              <a:t>,  </a:t>
            </a:r>
            <a:r>
              <a:rPr sz="900" spc="10" dirty="0">
                <a:solidFill>
                  <a:srgbClr val="6F7675"/>
                </a:solidFill>
                <a:latin typeface="Arial"/>
                <a:cs typeface="Arial"/>
              </a:rPr>
              <a:t>ktoré   tvoria   jej  </a:t>
            </a:r>
            <a:r>
              <a:rPr sz="950" spc="10" dirty="0">
                <a:solidFill>
                  <a:srgbClr val="6F7675"/>
                </a:solidFill>
                <a:latin typeface="Arial"/>
                <a:cs typeface="Arial"/>
              </a:rPr>
              <a:t>neoddelltelnú   </a:t>
            </a:r>
            <a:r>
              <a:rPr sz="900" spc="10" dirty="0">
                <a:solidFill>
                  <a:srgbClr val="6F7675"/>
                </a:solidFill>
                <a:latin typeface="Arial"/>
                <a:cs typeface="Arial"/>
              </a:rPr>
              <a:t>s</a:t>
            </a:r>
            <a:r>
              <a:rPr sz="900" spc="10" dirty="0">
                <a:solidFill>
                  <a:srgbClr val="888E8E"/>
                </a:solidFill>
                <a:latin typeface="Arial"/>
                <a:cs typeface="Arial"/>
              </a:rPr>
              <a:t>ú</a:t>
            </a:r>
            <a:r>
              <a:rPr sz="900" spc="10" dirty="0">
                <a:solidFill>
                  <a:srgbClr val="6F7675"/>
                </a:solidFill>
                <a:latin typeface="Arial"/>
                <a:cs typeface="Arial"/>
              </a:rPr>
              <a:t>õast.</a:t>
            </a:r>
            <a:endParaRPr sz="900">
              <a:latin typeface="Arial"/>
              <a:cs typeface="Arial"/>
            </a:endParaRPr>
          </a:p>
          <a:p>
            <a:pPr marL="0">
              <a:lnSpc>
                <a:spcPct val="100000"/>
              </a:lnSpc>
            </a:pPr>
            <a:r>
              <a:rPr sz="959" spc="10" dirty="0">
                <a:solidFill>
                  <a:srgbClr val="6F7675"/>
                </a:solidFill>
                <a:latin typeface="Arial"/>
                <a:cs typeface="Arial"/>
              </a:rPr>
              <a:t>3.  </a:t>
            </a:r>
            <a:r>
              <a:rPr sz="809" spc="10" dirty="0">
                <a:solidFill>
                  <a:srgbClr val="6F7675"/>
                </a:solidFill>
                <a:latin typeface="Arial"/>
                <a:cs typeface="Arial"/>
              </a:rPr>
              <a:t>Ak   </a:t>
            </a:r>
            <a:r>
              <a:rPr sz="959" spc="10" dirty="0">
                <a:solidFill>
                  <a:srgbClr val="888E8E"/>
                </a:solidFill>
                <a:latin typeface="Arial"/>
                <a:cs typeface="Arial"/>
              </a:rPr>
              <a:t>ú</a:t>
            </a:r>
            <a:r>
              <a:rPr sz="959" spc="10" dirty="0">
                <a:solidFill>
                  <a:srgbClr val="6F7675"/>
                </a:solidFill>
                <a:latin typeface="Arial"/>
                <a:cs typeface="Arial"/>
              </a:rPr>
              <a:t>kon,  ktorv  </a:t>
            </a:r>
            <a:r>
              <a:rPr sz="809" spc="10" dirty="0">
                <a:solidFill>
                  <a:srgbClr val="6F7675"/>
                </a:solidFill>
                <a:latin typeface="Arial"/>
                <a:cs typeface="Arial"/>
              </a:rPr>
              <a:t>má   byt   </a:t>
            </a:r>
            <a:r>
              <a:rPr sz="959" spc="10" dirty="0">
                <a:solidFill>
                  <a:srgbClr val="6F7675"/>
                </a:solidFill>
                <a:latin typeface="Arial"/>
                <a:cs typeface="Arial"/>
              </a:rPr>
              <a:t>vvkonanv  </a:t>
            </a:r>
            <a:r>
              <a:rPr sz="809" spc="10" dirty="0">
                <a:solidFill>
                  <a:srgbClr val="6F7675"/>
                </a:solidFill>
                <a:latin typeface="Arial"/>
                <a:cs typeface="Arial"/>
              </a:rPr>
              <a:t>prostredníctvom    </a:t>
            </a:r>
            <a:r>
              <a:rPr sz="1060" spc="10" dirty="0">
                <a:solidFill>
                  <a:srgbClr val="6F7675"/>
                </a:solidFill>
                <a:latin typeface="Arial"/>
                <a:cs typeface="Arial"/>
              </a:rPr>
              <a:t>tnforma</a:t>
            </a:r>
            <a:r>
              <a:rPr sz="1060" spc="10" dirty="0">
                <a:solidFill>
                  <a:srgbClr val="888E8E"/>
                </a:solidFill>
                <a:latin typeface="Arial"/>
                <a:cs typeface="Arial"/>
              </a:rPr>
              <a:t>è</a:t>
            </a:r>
            <a:r>
              <a:rPr sz="1060" spc="10" dirty="0">
                <a:solidFill>
                  <a:srgbClr val="6F7675"/>
                </a:solidFill>
                <a:latin typeface="Arial"/>
                <a:cs typeface="Arial"/>
              </a:rPr>
              <a:t>n</a:t>
            </a:r>
            <a:r>
              <a:rPr sz="1060" spc="10" dirty="0">
                <a:solidFill>
                  <a:srgbClr val="888E8E"/>
                </a:solidFill>
                <a:latin typeface="Arial"/>
                <a:cs typeface="Arial"/>
              </a:rPr>
              <a:t>é</a:t>
            </a:r>
            <a:r>
              <a:rPr sz="1060" spc="10" dirty="0">
                <a:solidFill>
                  <a:srgbClr val="6F7675"/>
                </a:solidFill>
                <a:latin typeface="Arial"/>
                <a:cs typeface="Arial"/>
              </a:rPr>
              <a:t>ho   </a:t>
            </a:r>
            <a:r>
              <a:rPr sz="809" spc="10" dirty="0">
                <a:solidFill>
                  <a:srgbClr val="6F7675"/>
                </a:solidFill>
                <a:latin typeface="Arial"/>
                <a:cs typeface="Arial"/>
              </a:rPr>
              <a:t>systému   </a:t>
            </a:r>
            <a:r>
              <a:rPr sz="959" spc="10" dirty="0">
                <a:solidFill>
                  <a:srgbClr val="6F7675"/>
                </a:solidFill>
                <a:latin typeface="Arial"/>
                <a:cs typeface="Arial"/>
              </a:rPr>
              <a:t>sportu  nemomo  </a:t>
            </a:r>
            <a:r>
              <a:rPr sz="809" spc="10" dirty="0">
                <a:solidFill>
                  <a:srgbClr val="6F7675"/>
                </a:solidFill>
                <a:latin typeface="Arial"/>
                <a:cs typeface="Arial"/>
              </a:rPr>
              <a:t>takto   </a:t>
            </a:r>
            <a:r>
              <a:rPr sz="959" spc="10" dirty="0">
                <a:solidFill>
                  <a:srgbClr val="6F7675"/>
                </a:solidFill>
                <a:latin typeface="Arial"/>
                <a:cs typeface="Arial"/>
              </a:rPr>
              <a:t>vvkonat,</a:t>
            </a:r>
            <a:endParaRPr sz="900">
              <a:latin typeface="Arial"/>
              <a:cs typeface="Arial"/>
            </a:endParaRPr>
          </a:p>
        </p:txBody>
      </p:sp>
      <p:sp>
        <p:nvSpPr>
          <p:cNvPr id="21" name="text 1"/>
          <p:cNvSpPr txBox="1"/>
          <p:nvPr/>
        </p:nvSpPr>
        <p:spPr>
          <a:xfrm>
            <a:off x="802768" y="4156597"/>
            <a:ext cx="6243753" cy="13029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39" spc="10" dirty="0">
                <a:solidFill>
                  <a:srgbClr val="6F7675"/>
                </a:solidFill>
                <a:latin typeface="Arial"/>
                <a:cs typeface="Arial"/>
              </a:rPr>
              <a:t>povinná   osaba   ho   vykoná   v   listinnej   forme.   Ak   nie  je   mazné   zverejnenie,   povinná   osaba   informáciu   zverejní</a:t>
            </a:r>
            <a:endParaRPr sz="800">
              <a:latin typeface="Arial"/>
              <a:cs typeface="Arial"/>
            </a:endParaRPr>
          </a:p>
        </p:txBody>
      </p:sp>
      <p:sp>
        <p:nvSpPr>
          <p:cNvPr id="22" name="text 1"/>
          <p:cNvSpPr txBox="1"/>
          <p:nvPr/>
        </p:nvSpPr>
        <p:spPr>
          <a:xfrm>
            <a:off x="571200" y="4309856"/>
            <a:ext cx="6495420" cy="65471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231568">
              <a:lnSpc>
                <a:spcPct val="100000"/>
              </a:lnSpc>
            </a:pPr>
            <a:r>
              <a:rPr sz="870" spc="10" dirty="0">
                <a:solidFill>
                  <a:srgbClr val="6F7675"/>
                </a:solidFill>
                <a:latin typeface="Arial"/>
                <a:cs typeface="Arial"/>
              </a:rPr>
              <a:t>na   svojom   webovom   sídle.   Povinnost'   zverejñovat'   údaje   na   webovom   sídle   </a:t>
            </a:r>
            <a:r>
              <a:rPr sz="1070" spc="10" dirty="0">
                <a:solidFill>
                  <a:srgbClr val="6F7675"/>
                </a:solidFill>
                <a:latin typeface="Arial"/>
                <a:cs typeface="Arial"/>
              </a:rPr>
              <a:t>sportove]  </a:t>
            </a:r>
            <a:r>
              <a:rPr sz="870" spc="10" dirty="0">
                <a:solidFill>
                  <a:srgbClr val="6F7675"/>
                </a:solidFill>
                <a:latin typeface="Arial"/>
                <a:cs typeface="Arial"/>
              </a:rPr>
              <a:t>organizácie   trvá   do</a:t>
            </a:r>
            <a:endParaRPr sz="800">
              <a:latin typeface="Arial"/>
              <a:cs typeface="Arial"/>
            </a:endParaRPr>
          </a:p>
          <a:p>
            <a:pPr marL="236713">
              <a:lnSpc>
                <a:spcPct val="100000"/>
              </a:lnSpc>
            </a:pPr>
            <a:r>
              <a:rPr sz="1100" spc="10" dirty="0">
                <a:solidFill>
                  <a:srgbClr val="6F7675"/>
                </a:solidFill>
                <a:latin typeface="Arial"/>
                <a:cs typeface="Arial"/>
              </a:rPr>
              <a:t>ëasu,  </a:t>
            </a:r>
            <a:r>
              <a:rPr sz="900" spc="10" dirty="0">
                <a:solidFill>
                  <a:srgbClr val="6F7675"/>
                </a:solidFill>
                <a:latin typeface="Arial"/>
                <a:cs typeface="Arial"/>
              </a:rPr>
              <a:t>kym   tieto   údaje   nebudú   </a:t>
            </a:r>
            <a:r>
              <a:rPr sz="1100" spc="10" dirty="0">
                <a:solidFill>
                  <a:srgbClr val="6F7675"/>
                </a:solidFill>
                <a:latin typeface="Arial"/>
                <a:cs typeface="Arial"/>
              </a:rPr>
              <a:t>zverejñovan</a:t>
            </a:r>
            <a:r>
              <a:rPr sz="1100" spc="10" dirty="0">
                <a:solidFill>
                  <a:srgbClr val="888E8E"/>
                </a:solidFill>
                <a:latin typeface="Arial"/>
                <a:cs typeface="Arial"/>
              </a:rPr>
              <a:t>é </a:t>
            </a:r>
            <a:r>
              <a:rPr sz="900" spc="10" dirty="0">
                <a:solidFill>
                  <a:srgbClr val="6F7675"/>
                </a:solidFill>
                <a:latin typeface="Arial"/>
                <a:cs typeface="Arial"/>
              </a:rPr>
              <a:t>v  prlslusnvch   registroch   lnforrnaéného   systému   </a:t>
            </a:r>
            <a:r>
              <a:rPr sz="1100" spc="10" dirty="0">
                <a:solidFill>
                  <a:srgbClr val="6F7675"/>
                </a:solidFill>
                <a:latin typeface="Arial"/>
                <a:cs typeface="Arial"/>
              </a:rPr>
              <a:t>sportu.</a:t>
            </a:r>
            <a:endParaRPr sz="1100">
              <a:latin typeface="Arial"/>
              <a:cs typeface="Arial"/>
            </a:endParaRPr>
          </a:p>
          <a:p>
            <a:pPr marL="0">
              <a:lnSpc>
                <a:spcPct val="100000"/>
              </a:lnSpc>
            </a:pPr>
            <a:r>
              <a:rPr sz="870" spc="10" dirty="0">
                <a:solidFill>
                  <a:srgbClr val="6F7675"/>
                </a:solidFill>
                <a:latin typeface="Arial"/>
                <a:cs typeface="Arial"/>
              </a:rPr>
              <a:t>4.    Ak   sa  niektoré    ustanovenie    Zmluvy   stane   </a:t>
            </a:r>
            <a:r>
              <a:rPr sz="1020" spc="10" dirty="0">
                <a:solidFill>
                  <a:srgbClr val="6F7675"/>
                </a:solidFill>
                <a:latin typeface="Arial"/>
                <a:cs typeface="Arial"/>
              </a:rPr>
              <a:t>neplatnvm,  </a:t>
            </a:r>
            <a:r>
              <a:rPr sz="870" spc="10" dirty="0">
                <a:solidFill>
                  <a:srgbClr val="6F7675"/>
                </a:solidFill>
                <a:latin typeface="Arial"/>
                <a:cs typeface="Arial"/>
              </a:rPr>
              <a:t>ne</a:t>
            </a:r>
            <a:r>
              <a:rPr sz="870" spc="10" dirty="0">
                <a:solidFill>
                  <a:srgbClr val="888E8E"/>
                </a:solidFill>
                <a:latin typeface="Arial"/>
                <a:cs typeface="Arial"/>
              </a:rPr>
              <a:t>úé</a:t>
            </a:r>
            <a:r>
              <a:rPr sz="870" spc="10" dirty="0">
                <a:solidFill>
                  <a:srgbClr val="6F7675"/>
                </a:solidFill>
                <a:latin typeface="Arial"/>
                <a:cs typeface="Arial"/>
              </a:rPr>
              <a:t>lnnvm    alebo   nevvkonaternçm,     nemá   táto</a:t>
            </a:r>
            <a:endParaRPr sz="800">
              <a:latin typeface="Arial"/>
              <a:cs typeface="Arial"/>
            </a:endParaRPr>
          </a:p>
          <a:p>
            <a:pPr marL="236713">
              <a:lnSpc>
                <a:spcPct val="100000"/>
              </a:lnSpc>
            </a:pPr>
            <a:r>
              <a:rPr sz="1020" spc="10" dirty="0">
                <a:solidFill>
                  <a:srgbClr val="6F7675"/>
                </a:solidFill>
                <a:latin typeface="Arial"/>
                <a:cs typeface="Arial"/>
              </a:rPr>
              <a:t>neplatnost,  </a:t>
            </a:r>
            <a:r>
              <a:rPr sz="870" spc="10" dirty="0">
                <a:solidFill>
                  <a:srgbClr val="6F7675"/>
                </a:solidFill>
                <a:latin typeface="Arial"/>
                <a:cs typeface="Arial"/>
              </a:rPr>
              <a:t>neúcinnost'   alebo   nevykonaternost'   vplyv   na   ostatné   ustanovenia   Zmluvy.   Zmluvné   strany   sa</a:t>
            </a:r>
            <a:endParaRPr sz="800">
              <a:latin typeface="Arial"/>
              <a:cs typeface="Arial"/>
            </a:endParaRPr>
          </a:p>
        </p:txBody>
      </p:sp>
      <p:sp>
        <p:nvSpPr>
          <p:cNvPr id="23" name="text 1"/>
          <p:cNvSpPr txBox="1"/>
          <p:nvPr/>
        </p:nvSpPr>
        <p:spPr>
          <a:xfrm>
            <a:off x="797622" y="5001359"/>
            <a:ext cx="6238443" cy="13029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900" spc="10" dirty="0">
                <a:solidFill>
                  <a:srgbClr val="6F7675"/>
                </a:solidFill>
                <a:latin typeface="Arial"/>
                <a:cs typeface="Arial"/>
              </a:rPr>
              <a:t>tymto   dohodli,    ze  v  úzkej   súcinnosti   a  bez   odkladu   nahradia   toto   ustanovenie    novym,   pricom   ostatné</a:t>
            </a:r>
            <a:endParaRPr sz="900">
              <a:latin typeface="Arial"/>
              <a:cs typeface="Arial"/>
            </a:endParaRPr>
          </a:p>
        </p:txBody>
      </p:sp>
      <p:sp>
        <p:nvSpPr>
          <p:cNvPr id="24" name="text 1"/>
          <p:cNvSpPr txBox="1"/>
          <p:nvPr/>
        </p:nvSpPr>
        <p:spPr>
          <a:xfrm>
            <a:off x="807914" y="5166191"/>
            <a:ext cx="5957461" cy="13029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39" spc="10" dirty="0">
                <a:solidFill>
                  <a:srgbClr val="6F7675"/>
                </a:solidFill>
                <a:latin typeface="Arial"/>
                <a:cs typeface="Arial"/>
              </a:rPr>
              <a:t>ustanovenia   Zmluvy,   ktoré   nie   sú  s  nep</a:t>
            </a:r>
            <a:r>
              <a:rPr sz="839" spc="10" dirty="0">
                <a:solidFill>
                  <a:srgbClr val="888E8E"/>
                </a:solidFill>
                <a:latin typeface="Arial"/>
                <a:cs typeface="Arial"/>
              </a:rPr>
              <a:t>l</a:t>
            </a:r>
            <a:r>
              <a:rPr sz="839" spc="10" dirty="0">
                <a:solidFill>
                  <a:srgbClr val="6F7675"/>
                </a:solidFill>
                <a:latin typeface="Arial"/>
                <a:cs typeface="Arial"/>
              </a:rPr>
              <a:t>atnymi   ustanoveniami   v  rozpore,   ostávajú   v  platnosti   a  úcinnosti.</a:t>
            </a:r>
            <a:endParaRPr sz="800">
              <a:latin typeface="Arial"/>
              <a:cs typeface="Arial"/>
            </a:endParaRPr>
          </a:p>
        </p:txBody>
      </p:sp>
      <p:sp>
        <p:nvSpPr>
          <p:cNvPr id="25" name="text 1"/>
          <p:cNvSpPr txBox="1"/>
          <p:nvPr/>
        </p:nvSpPr>
        <p:spPr>
          <a:xfrm>
            <a:off x="576346" y="5320419"/>
            <a:ext cx="6457346" cy="31378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050" spc="10" dirty="0">
                <a:solidFill>
                  <a:srgbClr val="6F7675"/>
                </a:solidFill>
                <a:latin typeface="Arial"/>
                <a:cs typeface="Arial"/>
              </a:rPr>
              <a:t>5.   </a:t>
            </a:r>
            <a:r>
              <a:rPr sz="900" spc="10" dirty="0">
                <a:solidFill>
                  <a:srgbClr val="6F7675"/>
                </a:solidFill>
                <a:latin typeface="Arial"/>
                <a:cs typeface="Arial"/>
              </a:rPr>
              <a:t>Zmluva   sa  riadi   slovenskym   právnym   poriadkom.</a:t>
            </a:r>
            <a:endParaRPr sz="900">
              <a:latin typeface="Arial"/>
              <a:cs typeface="Arial"/>
            </a:endParaRPr>
          </a:p>
          <a:p>
            <a:pPr marL="0">
              <a:lnSpc>
                <a:spcPct val="100000"/>
              </a:lnSpc>
            </a:pPr>
            <a:r>
              <a:rPr sz="1050" spc="10" dirty="0">
                <a:solidFill>
                  <a:srgbClr val="6F7675"/>
                </a:solidFill>
                <a:latin typeface="Arial"/>
                <a:cs typeface="Arial"/>
              </a:rPr>
              <a:t>6.  </a:t>
            </a:r>
            <a:r>
              <a:rPr sz="900" spc="10" dirty="0">
                <a:solidFill>
                  <a:srgbClr val="6F7675"/>
                </a:solidFill>
                <a:latin typeface="Arial"/>
                <a:cs typeface="Arial"/>
              </a:rPr>
              <a:t>Rozhodnym   jazykom   je   jazyk   slovensky   v   prípade,   ak   sa  Zmluva   vyhotovuje    vo   viacerych   jazykovych</a:t>
            </a:r>
            <a:endParaRPr sz="900">
              <a:latin typeface="Arial"/>
              <a:cs typeface="Arial"/>
            </a:endParaRPr>
          </a:p>
        </p:txBody>
      </p:sp>
      <p:sp>
        <p:nvSpPr>
          <p:cNvPr id="26" name="text 1"/>
          <p:cNvSpPr txBox="1"/>
          <p:nvPr/>
        </p:nvSpPr>
        <p:spPr>
          <a:xfrm>
            <a:off x="802768" y="5665836"/>
            <a:ext cx="865247" cy="1303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39" spc="10" dirty="0">
                <a:solidFill>
                  <a:srgbClr val="6F7675"/>
                </a:solidFill>
                <a:latin typeface="Arial"/>
                <a:cs typeface="Arial"/>
              </a:rPr>
              <a:t>vyhotoveniach.</a:t>
            </a:r>
            <a:endParaRPr sz="800">
              <a:latin typeface="Arial"/>
              <a:cs typeface="Arial"/>
            </a:endParaRPr>
          </a:p>
        </p:txBody>
      </p:sp>
      <p:sp>
        <p:nvSpPr>
          <p:cNvPr id="27" name="text 1"/>
          <p:cNvSpPr txBox="1"/>
          <p:nvPr/>
        </p:nvSpPr>
        <p:spPr>
          <a:xfrm>
            <a:off x="576346" y="5825215"/>
            <a:ext cx="6440426" cy="14380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050" spc="10" dirty="0">
                <a:solidFill>
                  <a:srgbClr val="6F7675"/>
                </a:solidFill>
                <a:latin typeface="Arial"/>
                <a:cs typeface="Arial"/>
              </a:rPr>
              <a:t>7.   </a:t>
            </a:r>
            <a:r>
              <a:rPr sz="900" spc="10" dirty="0">
                <a:solidFill>
                  <a:srgbClr val="6F7675"/>
                </a:solidFill>
                <a:latin typeface="Arial"/>
                <a:cs typeface="Arial"/>
              </a:rPr>
              <a:t>Zmluvné   strany   podpisom    tejto   Zmluvy   potvrdzujú,    ze  zmluvu   nepodpísali    za  nápadne   nevyhodnych</a:t>
            </a:r>
            <a:endParaRPr sz="900">
              <a:latin typeface="Arial"/>
              <a:cs typeface="Arial"/>
            </a:endParaRPr>
          </a:p>
        </p:txBody>
      </p:sp>
      <p:sp>
        <p:nvSpPr>
          <p:cNvPr id="28" name="text 1"/>
          <p:cNvSpPr txBox="1"/>
          <p:nvPr/>
        </p:nvSpPr>
        <p:spPr>
          <a:xfrm>
            <a:off x="807914" y="6010953"/>
            <a:ext cx="6252989" cy="13029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70" spc="10" dirty="0">
                <a:solidFill>
                  <a:srgbClr val="6F7675"/>
                </a:solidFill>
                <a:latin typeface="Arial"/>
                <a:cs typeface="Arial"/>
              </a:rPr>
              <a:t>podmienok</a:t>
            </a:r>
            <a:r>
              <a:rPr sz="870" spc="10" dirty="0">
                <a:solidFill>
                  <a:srgbClr val="888E8E"/>
                </a:solidFill>
                <a:latin typeface="Arial"/>
                <a:cs typeface="Arial"/>
              </a:rPr>
              <a:t>,   </a:t>
            </a:r>
            <a:r>
              <a:rPr sz="870" spc="10" dirty="0">
                <a:solidFill>
                  <a:srgbClr val="6F7675"/>
                </a:solidFill>
                <a:latin typeface="Arial"/>
                <a:cs typeface="Arial"/>
              </a:rPr>
              <a:t>jej   absah   si  precítali,   obsahu   porozumeli,    poznajú   právne   následky   Zmluvy   a  na   znak   nicím</a:t>
            </a:r>
            <a:endParaRPr sz="800">
              <a:latin typeface="Arial"/>
              <a:cs typeface="Arial"/>
            </a:endParaRPr>
          </a:p>
        </p:txBody>
      </p:sp>
      <p:sp>
        <p:nvSpPr>
          <p:cNvPr id="29" name="text 1"/>
          <p:cNvSpPr txBox="1"/>
          <p:nvPr/>
        </p:nvSpPr>
        <p:spPr>
          <a:xfrm>
            <a:off x="807914" y="6180936"/>
            <a:ext cx="3807840" cy="13029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39" spc="10" dirty="0">
                <a:solidFill>
                  <a:srgbClr val="6F7675"/>
                </a:solidFill>
                <a:latin typeface="Arial"/>
                <a:cs typeface="Arial"/>
              </a:rPr>
              <a:t>nepodmieneného    súhlasu   s  jej  obsahom   ju  vlastnorucne   podpísali.</a:t>
            </a:r>
            <a:endParaRPr sz="800">
              <a:latin typeface="Arial"/>
              <a:cs typeface="Arial"/>
            </a:endParaRPr>
          </a:p>
        </p:txBody>
      </p:sp>
      <p:sp>
        <p:nvSpPr>
          <p:cNvPr id="30" name="text 1"/>
          <p:cNvSpPr txBox="1"/>
          <p:nvPr/>
        </p:nvSpPr>
        <p:spPr>
          <a:xfrm>
            <a:off x="576346" y="6335163"/>
            <a:ext cx="4735099" cy="14380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989" spc="10" dirty="0">
                <a:solidFill>
                  <a:srgbClr val="6F7675"/>
                </a:solidFill>
                <a:latin typeface="Arial"/>
                <a:cs typeface="Arial"/>
              </a:rPr>
              <a:t>8.   </a:t>
            </a:r>
            <a:r>
              <a:rPr sz="839" spc="10" dirty="0">
                <a:solidFill>
                  <a:srgbClr val="6F7675"/>
                </a:solidFill>
                <a:latin typeface="Arial"/>
                <a:cs typeface="Arial"/>
              </a:rPr>
              <a:t>Zmluva   nadobúda   úcinnost'   dñom   podpisu   Zmluvy   oboma   zmluvnymi   stranami.</a:t>
            </a:r>
            <a:endParaRPr sz="800">
              <a:latin typeface="Arial"/>
              <a:cs typeface="Arial"/>
            </a:endParaRPr>
          </a:p>
        </p:txBody>
      </p:sp>
      <p:sp>
        <p:nvSpPr>
          <p:cNvPr id="31" name="text 1"/>
          <p:cNvSpPr txBox="1"/>
          <p:nvPr/>
        </p:nvSpPr>
        <p:spPr>
          <a:xfrm>
            <a:off x="349924" y="6680581"/>
            <a:ext cx="482546" cy="1303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39" spc="10" dirty="0">
                <a:solidFill>
                  <a:srgbClr val="6F7675"/>
                </a:solidFill>
                <a:latin typeface="Arial"/>
                <a:cs typeface="Arial"/>
              </a:rPr>
              <a:t>Prílohy:</a:t>
            </a:r>
            <a:endParaRPr sz="800">
              <a:latin typeface="Arial"/>
              <a:cs typeface="Arial"/>
            </a:endParaRPr>
          </a:p>
        </p:txBody>
      </p:sp>
      <p:sp>
        <p:nvSpPr>
          <p:cNvPr id="32" name="text 1"/>
          <p:cNvSpPr txBox="1"/>
          <p:nvPr/>
        </p:nvSpPr>
        <p:spPr>
          <a:xfrm>
            <a:off x="576346" y="6839959"/>
            <a:ext cx="1374696" cy="32038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5145">
              <a:lnSpc>
                <a:spcPct val="100000"/>
              </a:lnSpc>
            </a:pPr>
            <a:r>
              <a:rPr sz="1050" spc="10" dirty="0">
                <a:solidFill>
                  <a:srgbClr val="6F7675"/>
                </a:solidFill>
                <a:latin typeface="Arial"/>
                <a:cs typeface="Arial"/>
              </a:rPr>
              <a:t>1.  </a:t>
            </a:r>
            <a:r>
              <a:rPr sz="900" spc="10" dirty="0">
                <a:solidFill>
                  <a:srgbClr val="6F7675"/>
                </a:solidFill>
                <a:latin typeface="Arial"/>
                <a:cs typeface="Arial"/>
              </a:rPr>
              <a:t>Casovy  rozpis</a:t>
            </a:r>
            <a:endParaRPr sz="900">
              <a:latin typeface="Arial"/>
              <a:cs typeface="Arial"/>
            </a:endParaRPr>
          </a:p>
          <a:p>
            <a:pPr marL="0">
              <a:lnSpc>
                <a:spcPct val="100000"/>
              </a:lnSpc>
            </a:pPr>
            <a:r>
              <a:rPr sz="1009" spc="10" dirty="0">
                <a:solidFill>
                  <a:srgbClr val="6F7675"/>
                </a:solidFill>
                <a:latin typeface="Arial"/>
                <a:cs typeface="Arial"/>
              </a:rPr>
              <a:t>2.  </a:t>
            </a:r>
            <a:r>
              <a:rPr sz="809" spc="10" dirty="0">
                <a:solidFill>
                  <a:srgbClr val="6F7675"/>
                </a:solidFill>
                <a:latin typeface="Arial"/>
                <a:cs typeface="Arial"/>
              </a:rPr>
              <a:t>Záznam   zo  skolenia</a:t>
            </a:r>
            <a:endParaRPr sz="800">
              <a:latin typeface="Arial"/>
              <a:cs typeface="Arial"/>
            </a:endParaRPr>
          </a:p>
        </p:txBody>
      </p:sp>
      <p:sp>
        <p:nvSpPr>
          <p:cNvPr id="33" name="text 1"/>
          <p:cNvSpPr txBox="1"/>
          <p:nvPr/>
        </p:nvSpPr>
        <p:spPr>
          <a:xfrm>
            <a:off x="792476" y="7540796"/>
            <a:ext cx="1360644" cy="1303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09" spc="10" dirty="0">
                <a:solidFill>
                  <a:srgbClr val="6F7675"/>
                </a:solidFill>
                <a:latin typeface="Arial"/>
                <a:cs typeface="Arial"/>
              </a:rPr>
              <a:t>V  Cadei  dna   1.01</a:t>
            </a:r>
            <a:r>
              <a:rPr sz="809" spc="10" dirty="0">
                <a:solidFill>
                  <a:srgbClr val="888E8E"/>
                </a:solidFill>
                <a:latin typeface="Arial"/>
                <a:cs typeface="Arial"/>
              </a:rPr>
              <a:t>.  </a:t>
            </a:r>
            <a:r>
              <a:rPr sz="809" spc="10" dirty="0">
                <a:solidFill>
                  <a:srgbClr val="6F7675"/>
                </a:solidFill>
                <a:latin typeface="Arial"/>
                <a:cs typeface="Arial"/>
              </a:rPr>
              <a:t>2018</a:t>
            </a:r>
            <a:endParaRPr sz="800">
              <a:latin typeface="Arial"/>
              <a:cs typeface="Arial"/>
            </a:endParaRPr>
          </a:p>
        </p:txBody>
      </p:sp>
      <p:sp>
        <p:nvSpPr>
          <p:cNvPr id="34" name="text 1"/>
          <p:cNvSpPr txBox="1"/>
          <p:nvPr/>
        </p:nvSpPr>
        <p:spPr>
          <a:xfrm>
            <a:off x="4327746" y="7662291"/>
            <a:ext cx="1367583" cy="14562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020" spc="10" dirty="0">
                <a:solidFill>
                  <a:srgbClr val="AA9EAE"/>
                </a:solidFill>
                <a:latin typeface="Arial"/>
                <a:cs typeface="Arial"/>
              </a:rPr>
              <a:t>Tel</a:t>
            </a:r>
            <a:r>
              <a:rPr sz="1020" spc="10" dirty="0">
                <a:solidFill>
                  <a:srgbClr val="888E8E"/>
                </a:solidFill>
                <a:latin typeface="Arial"/>
                <a:cs typeface="Arial"/>
              </a:rPr>
              <a:t>ov</a:t>
            </a:r>
            <a:r>
              <a:rPr sz="1020" spc="10" dirty="0">
                <a:solidFill>
                  <a:srgbClr val="AA9EAE"/>
                </a:solidFill>
                <a:latin typeface="Arial"/>
                <a:cs typeface="Arial"/>
              </a:rPr>
              <a:t>ychovná  </a:t>
            </a:r>
            <a:r>
              <a:rPr sz="870" spc="10" dirty="0">
                <a:solidFill>
                  <a:srgbClr val="AA9EAE"/>
                </a:solidFill>
                <a:latin typeface="Arial"/>
                <a:cs typeface="Arial"/>
              </a:rPr>
              <a:t>jednot</a:t>
            </a:r>
            <a:r>
              <a:rPr sz="870" spc="10" dirty="0">
                <a:solidFill>
                  <a:srgbClr val="888E8E"/>
                </a:solidFill>
                <a:latin typeface="Arial"/>
                <a:cs typeface="Arial"/>
              </a:rPr>
              <a:t>a</a:t>
            </a:r>
            <a:endParaRPr sz="800">
              <a:latin typeface="Arial"/>
              <a:cs typeface="Arial"/>
            </a:endParaRPr>
          </a:p>
        </p:txBody>
      </p:sp>
      <p:sp>
        <p:nvSpPr>
          <p:cNvPr id="35" name="text 1"/>
          <p:cNvSpPr txBox="1"/>
          <p:nvPr/>
        </p:nvSpPr>
        <p:spPr>
          <a:xfrm>
            <a:off x="4312308" y="7791883"/>
            <a:ext cx="1422322" cy="2724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60" spc="10" dirty="0">
                <a:solidFill>
                  <a:srgbClr val="888E8E"/>
                </a:solidFill>
                <a:latin typeface="Arial"/>
                <a:cs typeface="Arial"/>
              </a:rPr>
              <a:t>L</a:t>
            </a:r>
            <a:r>
              <a:rPr sz="1260" spc="10" dirty="0">
                <a:solidFill>
                  <a:srgbClr val="AA9EAE"/>
                </a:solidFill>
                <a:latin typeface="Arial"/>
                <a:cs typeface="Arial"/>
              </a:rPr>
              <a:t>okomoiíva  </a:t>
            </a:r>
            <a:r>
              <a:rPr sz="1060" spc="10" dirty="0">
                <a:solidFill>
                  <a:srgbClr val="AA9EAE"/>
                </a:solidFill>
                <a:latin typeface="Arial"/>
                <a:cs typeface="Arial"/>
              </a:rPr>
              <a:t>Cadca</a:t>
            </a:r>
            <a:endParaRPr sz="1000">
              <a:latin typeface="Arial"/>
              <a:cs typeface="Arial"/>
            </a:endParaRPr>
          </a:p>
        </p:txBody>
      </p:sp>
      <p:sp>
        <p:nvSpPr>
          <p:cNvPr id="36" name="text 1"/>
          <p:cNvSpPr txBox="1"/>
          <p:nvPr/>
        </p:nvSpPr>
        <p:spPr>
          <a:xfrm>
            <a:off x="4312308" y="7930959"/>
            <a:ext cx="1356471" cy="27246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689" i="1" spc="10" dirty="0">
                <a:solidFill>
                  <a:srgbClr val="AA9EAE"/>
                </a:solidFill>
                <a:latin typeface="Arial"/>
                <a:cs typeface="Arial"/>
              </a:rPr>
              <a:t>R</a:t>
            </a:r>
            <a:r>
              <a:rPr sz="689" i="1" spc="10" dirty="0">
                <a:solidFill>
                  <a:srgbClr val="BFBAC4"/>
                </a:solidFill>
                <a:latin typeface="Arial"/>
                <a:cs typeface="Arial"/>
              </a:rPr>
              <a:t>á</a:t>
            </a:r>
            <a:r>
              <a:rPr sz="689" i="1" spc="10" dirty="0">
                <a:solidFill>
                  <a:srgbClr val="AA9EAE"/>
                </a:solidFill>
                <a:latin typeface="Arial"/>
                <a:cs typeface="Arial"/>
              </a:rPr>
              <a:t>zu</a:t>
            </a:r>
            <a:r>
              <a:rPr sz="689" i="1" spc="10" dirty="0">
                <a:solidFill>
                  <a:srgbClr val="BFBAC4"/>
                </a:solidFill>
                <a:latin typeface="Arial"/>
                <a:cs typeface="Arial"/>
              </a:rPr>
              <a:t>sová  </a:t>
            </a:r>
            <a:r>
              <a:rPr sz="689" spc="10" dirty="0">
                <a:solidFill>
                  <a:srgbClr val="BFBAC4"/>
                </a:solidFill>
                <a:latin typeface="Arial"/>
                <a:cs typeface="Arial"/>
              </a:rPr>
              <a:t>1822.  o·~~  c1  </a:t>
            </a:r>
            <a:r>
              <a:rPr sz="1590" i="1" spc="10" dirty="0">
                <a:solidFill>
                  <a:srgbClr val="BFBAC4"/>
                </a:solidFill>
                <a:latin typeface="Arial"/>
                <a:cs typeface="Arial"/>
              </a:rPr>
              <a:t>c</a:t>
            </a:r>
            <a:r>
              <a:rPr sz="389" i="1" spc="10" dirty="0">
                <a:solidFill>
                  <a:srgbClr val="AA9EAE"/>
                </a:solidFill>
                <a:latin typeface="Arial"/>
                <a:cs typeface="Arial"/>
              </a:rPr>
              <a:t>3</a:t>
            </a:r>
            <a:r>
              <a:rPr sz="389" i="1" spc="10" dirty="0">
                <a:solidFill>
                  <a:srgbClr val="BFBAC4"/>
                </a:solidFill>
                <a:latin typeface="Arial"/>
                <a:cs typeface="Arial"/>
              </a:rPr>
              <a:t>(.:</a:t>
            </a:r>
            <a:r>
              <a:rPr sz="389" i="1" spc="10" dirty="0">
                <a:solidFill>
                  <a:srgbClr val="AA9EAE"/>
                </a:solidFill>
                <a:latin typeface="Arial"/>
                <a:cs typeface="Arial"/>
              </a:rPr>
              <a:t>9</a:t>
            </a:r>
            <a:endParaRPr sz="300">
              <a:latin typeface="Arial"/>
              <a:cs typeface="Arial"/>
            </a:endParaRPr>
          </a:p>
        </p:txBody>
      </p:sp>
      <p:sp>
        <p:nvSpPr>
          <p:cNvPr id="37" name="text 1"/>
          <p:cNvSpPr txBox="1"/>
          <p:nvPr/>
        </p:nvSpPr>
        <p:spPr>
          <a:xfrm>
            <a:off x="802768" y="8602456"/>
            <a:ext cx="1565255" cy="157593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989" spc="10" dirty="0">
                <a:solidFill>
                  <a:srgbClr val="6F7675"/>
                </a:solidFill>
                <a:latin typeface="Arial"/>
                <a:cs typeface="Arial"/>
              </a:rPr>
              <a:t>·········</a:t>
            </a:r>
            <a:r>
              <a:rPr sz="989" spc="10" dirty="0">
                <a:solidFill>
                  <a:srgbClr val="888E8E"/>
                </a:solidFill>
                <a:latin typeface="Arial"/>
                <a:cs typeface="Arial"/>
              </a:rPr>
              <a:t>·</a:t>
            </a:r>
            <a:r>
              <a:rPr sz="989" spc="10" dirty="0">
                <a:solidFill>
                  <a:srgbClr val="6F7675"/>
                </a:solidFill>
                <a:latin typeface="Arial"/>
                <a:cs typeface="Arial"/>
              </a:rPr>
              <a:t>·</a:t>
            </a:r>
            <a:r>
              <a:rPr sz="989" spc="10" dirty="0">
                <a:solidFill>
                  <a:srgbClr val="6E7095"/>
                </a:solidFill>
                <a:latin typeface="Arial"/>
                <a:cs typeface="Arial"/>
              </a:rPr>
              <a:t>~~</a:t>
            </a:r>
            <a:r>
              <a:rPr sz="989" spc="10" dirty="0">
                <a:solidFill>
                  <a:srgbClr val="888E8E"/>
                </a:solidFill>
                <a:latin typeface="Arial"/>
                <a:cs typeface="Arial"/>
              </a:rPr>
              <a:t>~</a:t>
            </a:r>
            <a:r>
              <a:rPr sz="989" spc="10" dirty="0">
                <a:solidFill>
                  <a:srgbClr val="6E7095"/>
                </a:solidFill>
                <a:latin typeface="Arial"/>
                <a:cs typeface="Arial"/>
              </a:rPr>
              <a:t>~~~~</a:t>
            </a:r>
            <a:r>
              <a:rPr sz="989" spc="10" dirty="0">
                <a:solidFill>
                  <a:srgbClr val="6F7675"/>
                </a:solidFill>
                <a:latin typeface="Arial"/>
                <a:cs typeface="Arial"/>
              </a:rPr>
              <a:t>·········</a:t>
            </a:r>
            <a:r>
              <a:rPr sz="989" spc="10" dirty="0">
                <a:solidFill>
                  <a:srgbClr val="484E4C"/>
                </a:solidFill>
                <a:latin typeface="Arial"/>
                <a:cs typeface="Arial"/>
              </a:rPr>
              <a:t>·</a:t>
            </a:r>
            <a:r>
              <a:rPr sz="989" spc="10" dirty="0">
                <a:solidFill>
                  <a:srgbClr val="6F7675"/>
                </a:solidFill>
                <a:latin typeface="Arial"/>
                <a:cs typeface="Arial"/>
              </a:rPr>
              <a:t>·</a:t>
            </a:r>
            <a:endParaRPr sz="900">
              <a:latin typeface="Arial"/>
              <a:cs typeface="Arial"/>
            </a:endParaRPr>
          </a:p>
        </p:txBody>
      </p:sp>
      <p:sp>
        <p:nvSpPr>
          <p:cNvPr id="38" name="text 1"/>
          <p:cNvSpPr txBox="1"/>
          <p:nvPr/>
        </p:nvSpPr>
        <p:spPr>
          <a:xfrm>
            <a:off x="3982967" y="8576701"/>
            <a:ext cx="1759070" cy="157593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solidFill>
                  <a:srgbClr val="6F7675"/>
                </a:solidFill>
                <a:latin typeface="Arial"/>
                <a:cs typeface="Arial"/>
              </a:rPr>
              <a:t>··</a:t>
            </a:r>
            <a:r>
              <a:rPr sz="1200" spc="10" dirty="0">
                <a:solidFill>
                  <a:srgbClr val="888E8E"/>
                </a:solidFill>
                <a:latin typeface="Arial"/>
                <a:cs typeface="Arial"/>
              </a:rPr>
              <a:t>·</a:t>
            </a:r>
            <a:r>
              <a:rPr sz="1200" spc="10" dirty="0">
                <a:solidFill>
                  <a:srgbClr val="6F7675"/>
                </a:solidFill>
                <a:latin typeface="Arial"/>
                <a:cs typeface="Arial"/>
              </a:rPr>
              <a:t>····</a:t>
            </a:r>
            <a:r>
              <a:rPr sz="1200" spc="10" dirty="0">
                <a:solidFill>
                  <a:srgbClr val="888E8E"/>
                </a:solidFill>
                <a:latin typeface="Arial"/>
                <a:cs typeface="Arial"/>
              </a:rPr>
              <a:t>·</a:t>
            </a:r>
            <a:r>
              <a:rPr sz="1200" spc="10" dirty="0">
                <a:solidFill>
                  <a:srgbClr val="6F7675"/>
                </a:solidFill>
                <a:latin typeface="Arial"/>
                <a:cs typeface="Arial"/>
              </a:rPr>
              <a:t>·</a:t>
            </a:r>
            <a:r>
              <a:rPr sz="1200" spc="10" dirty="0">
                <a:solidFill>
                  <a:srgbClr val="888E8E"/>
                </a:solidFill>
                <a:latin typeface="Arial"/>
                <a:cs typeface="Arial"/>
              </a:rPr>
              <a:t>·</a:t>
            </a:r>
            <a:r>
              <a:rPr sz="1200" spc="10" dirty="0">
                <a:solidFill>
                  <a:srgbClr val="6F7675"/>
                </a:solidFill>
                <a:latin typeface="Arial"/>
                <a:cs typeface="Arial"/>
              </a:rPr>
              <a:t>········</a:t>
            </a:r>
            <a:r>
              <a:rPr sz="1200" spc="10" dirty="0">
                <a:solidFill>
                  <a:srgbClr val="6E7095"/>
                </a:solidFill>
                <a:latin typeface="Arial"/>
                <a:cs typeface="Arial"/>
              </a:rPr>
              <a:t>~~</a:t>
            </a:r>
            <a:r>
              <a:rPr sz="1200" spc="10" dirty="0">
                <a:solidFill>
                  <a:srgbClr val="6F7675"/>
                </a:solidFill>
                <a:latin typeface="Arial"/>
                <a:cs typeface="Arial"/>
              </a:rPr>
              <a:t>············</a:t>
            </a:r>
            <a:r>
              <a:rPr sz="1200" spc="10" dirty="0">
                <a:solidFill>
                  <a:srgbClr val="484E4C"/>
                </a:solidFill>
                <a:latin typeface="Arial"/>
                <a:cs typeface="Arial"/>
              </a:rPr>
              <a:t>·</a:t>
            </a:r>
            <a:endParaRPr sz="1200">
              <a:latin typeface="Arial"/>
              <a:cs typeface="Arial"/>
            </a:endParaRPr>
          </a:p>
        </p:txBody>
      </p:sp>
      <p:sp>
        <p:nvSpPr>
          <p:cNvPr id="39" name="text 1"/>
          <p:cNvSpPr txBox="1"/>
          <p:nvPr/>
        </p:nvSpPr>
        <p:spPr>
          <a:xfrm>
            <a:off x="3952091" y="8725523"/>
            <a:ext cx="1944230" cy="1303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900" spc="10" dirty="0">
                <a:solidFill>
                  <a:srgbClr val="6F7675"/>
                </a:solidFill>
                <a:latin typeface="Arial"/>
                <a:cs typeface="Arial"/>
              </a:rPr>
              <a:t>prijímater  dobrovorníckej   cinnosti</a:t>
            </a:r>
            <a:endParaRPr sz="900">
              <a:latin typeface="Arial"/>
              <a:cs typeface="Arial"/>
            </a:endParaRPr>
          </a:p>
        </p:txBody>
      </p:sp>
      <p:sp>
        <p:nvSpPr>
          <p:cNvPr id="40" name="text 1"/>
          <p:cNvSpPr txBox="1"/>
          <p:nvPr/>
        </p:nvSpPr>
        <p:spPr>
          <a:xfrm>
            <a:off x="3195636" y="9754450"/>
            <a:ext cx="183539" cy="15137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009" spc="10" dirty="0">
                <a:solidFill>
                  <a:srgbClr val="6F7675"/>
                </a:solidFill>
                <a:latin typeface="Arial"/>
                <a:cs typeface="Arial"/>
              </a:rPr>
              <a:t>3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5400000">
            <a:off x="-1575994" y="1551253"/>
            <a:ext cx="10549896" cy="7433662"/>
          </a:xfrm>
          <a:prstGeom prst="rect">
            <a:avLst/>
          </a:prstGeom>
        </p:spPr>
      </p:pic>
      <p:sp>
        <p:nvSpPr>
          <p:cNvPr id="2" name="text 1"/>
          <p:cNvSpPr txBox="1"/>
          <p:nvPr/>
        </p:nvSpPr>
        <p:spPr>
          <a:xfrm rot="-5400000">
            <a:off x="-104762" y="8894627"/>
            <a:ext cx="1976906" cy="27940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900" spc="10" dirty="0">
                <a:solidFill>
                  <a:srgbClr val="676E6C"/>
                </a:solidFill>
                <a:latin typeface="Arial"/>
                <a:cs typeface="Arial"/>
              </a:rPr>
              <a:t>Zmluva   o  vykone   dobrovofníckej</a:t>
            </a:r>
            <a:endParaRPr sz="900">
              <a:latin typeface="Arial"/>
              <a:cs typeface="Arial"/>
            </a:endParaRPr>
          </a:p>
          <a:p>
            <a:pPr marL="15452">
              <a:lnSpc>
                <a:spcPct val="100000"/>
              </a:lnSpc>
            </a:pPr>
            <a:r>
              <a:rPr sz="950" spc="10" dirty="0">
                <a:solidFill>
                  <a:srgbClr val="676E6C"/>
                </a:solidFill>
                <a:latin typeface="Arial"/>
                <a:cs typeface="Arial"/>
              </a:rPr>
              <a:t>ëìnnostì   </a:t>
            </a:r>
            <a:r>
              <a:rPr sz="900" spc="10" dirty="0">
                <a:solidFill>
                  <a:srgbClr val="676E6C"/>
                </a:solidFill>
                <a:latin typeface="Arial"/>
                <a:cs typeface="Arial"/>
              </a:rPr>
              <a:t>zo   dña:</a:t>
            </a:r>
            <a:endParaRPr sz="900">
              <a:latin typeface="Arial"/>
              <a:cs typeface="Arial"/>
            </a:endParaRPr>
          </a:p>
        </p:txBody>
      </p:sp>
      <p:sp>
        <p:nvSpPr>
          <p:cNvPr id="3" name="text 1"/>
          <p:cNvSpPr txBox="1"/>
          <p:nvPr/>
        </p:nvSpPr>
        <p:spPr>
          <a:xfrm rot="-5400000">
            <a:off x="1128383" y="9644425"/>
            <a:ext cx="100864" cy="99543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639" spc="10" dirty="0">
                <a:solidFill>
                  <a:srgbClr val="676E6C"/>
                </a:solidFill>
                <a:latin typeface="Arial"/>
                <a:cs typeface="Arial"/>
              </a:rPr>
              <a:t>,</a:t>
            </a:r>
            <a:endParaRPr sz="600">
              <a:latin typeface="Arial"/>
              <a:cs typeface="Arial"/>
            </a:endParaRPr>
          </a:p>
        </p:txBody>
      </p:sp>
      <p:sp>
        <p:nvSpPr>
          <p:cNvPr id="4" name="text 1"/>
          <p:cNvSpPr txBox="1"/>
          <p:nvPr/>
        </p:nvSpPr>
        <p:spPr>
          <a:xfrm rot="-5400000">
            <a:off x="1105542" y="9244115"/>
            <a:ext cx="167582" cy="8140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399" spc="10" dirty="0">
                <a:solidFill>
                  <a:srgbClr val="C5CDCC"/>
                </a:solidFill>
                <a:latin typeface="Arial"/>
                <a:cs typeface="Arial"/>
              </a:rPr>
              <a:t>---  </a:t>
            </a:r>
            <a:r>
              <a:rPr sz="599" spc="10" dirty="0">
                <a:solidFill>
                  <a:srgbClr val="C5CDCC"/>
                </a:solidFill>
                <a:latin typeface="Arial"/>
                <a:cs typeface="Arial"/>
              </a:rPr>
              <a:t>-</a:t>
            </a:r>
            <a:endParaRPr sz="500">
              <a:latin typeface="Arial"/>
              <a:cs typeface="Arial"/>
            </a:endParaRPr>
          </a:p>
        </p:txBody>
      </p:sp>
      <p:sp>
        <p:nvSpPr>
          <p:cNvPr id="5" name="text 1"/>
          <p:cNvSpPr txBox="1"/>
          <p:nvPr/>
        </p:nvSpPr>
        <p:spPr>
          <a:xfrm rot="-5400000">
            <a:off x="140267" y="8810309"/>
            <a:ext cx="2284472" cy="13017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900" spc="10" dirty="0">
                <a:solidFill>
                  <a:srgbClr val="676E6C"/>
                </a:solidFill>
                <a:latin typeface="Arial"/>
                <a:cs typeface="Arial"/>
              </a:rPr>
              <a:t>PRIJIMATEl!   dobrovofníckej   éinnosti:</a:t>
            </a:r>
            <a:endParaRPr sz="900">
              <a:latin typeface="Arial"/>
              <a:cs typeface="Arial"/>
            </a:endParaRPr>
          </a:p>
        </p:txBody>
      </p:sp>
      <p:sp>
        <p:nvSpPr>
          <p:cNvPr id="7" name="text 1"/>
          <p:cNvSpPr txBox="1"/>
          <p:nvPr/>
        </p:nvSpPr>
        <p:spPr>
          <a:xfrm rot="-5400000">
            <a:off x="297156" y="8812825"/>
            <a:ext cx="2289742" cy="13017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70" spc="10" dirty="0">
                <a:solidFill>
                  <a:srgbClr val="676E6C"/>
                </a:solidFill>
                <a:latin typeface="Arial"/>
                <a:cs typeface="Arial"/>
              </a:rPr>
              <a:t>(názov,   sídlo  a  </a:t>
            </a:r>
            <a:r>
              <a:rPr sz="1170" spc="10" dirty="0">
                <a:solidFill>
                  <a:srgbClr val="676E6C"/>
                </a:solidFill>
                <a:latin typeface="Arial"/>
                <a:cs typeface="Arial"/>
              </a:rPr>
              <a:t>töo  </a:t>
            </a:r>
            <a:r>
              <a:rPr sz="870" spc="10" dirty="0">
                <a:solidFill>
                  <a:srgbClr val="676E6C"/>
                </a:solidFill>
                <a:latin typeface="Arial"/>
                <a:cs typeface="Arial"/>
              </a:rPr>
              <a:t>právnickej   osoby)</a:t>
            </a:r>
            <a:endParaRPr sz="800">
              <a:latin typeface="Arial"/>
              <a:cs typeface="Arial"/>
            </a:endParaRPr>
          </a:p>
        </p:txBody>
      </p:sp>
      <p:sp>
        <p:nvSpPr>
          <p:cNvPr id="8" name="text 1"/>
          <p:cNvSpPr txBox="1"/>
          <p:nvPr/>
        </p:nvSpPr>
        <p:spPr>
          <a:xfrm rot="-5400000">
            <a:off x="1092488" y="9453778"/>
            <a:ext cx="1007835" cy="13017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900" spc="10" dirty="0">
                <a:solidFill>
                  <a:srgbClr val="676E6C"/>
                </a:solidFill>
                <a:latin typeface="Arial"/>
                <a:cs typeface="Arial"/>
              </a:rPr>
              <a:t>DOBROVOL!NÍK:</a:t>
            </a:r>
            <a:endParaRPr sz="900">
              <a:latin typeface="Arial"/>
              <a:cs typeface="Arial"/>
            </a:endParaRPr>
          </a:p>
        </p:txBody>
      </p:sp>
      <p:sp>
        <p:nvSpPr>
          <p:cNvPr id="9" name="text 1"/>
          <p:cNvSpPr txBox="1"/>
          <p:nvPr/>
        </p:nvSpPr>
        <p:spPr>
          <a:xfrm rot="-5400000">
            <a:off x="618522" y="8815142"/>
            <a:ext cx="2285108" cy="13017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70" spc="10" dirty="0">
                <a:solidFill>
                  <a:srgbClr val="676E6C"/>
                </a:solidFill>
                <a:latin typeface="Arial"/>
                <a:cs typeface="Arial"/>
              </a:rPr>
              <a:t>(meno</a:t>
            </a:r>
            <a:r>
              <a:rPr sz="870" spc="10" dirty="0">
                <a:solidFill>
                  <a:srgbClr val="868D8B"/>
                </a:solidFill>
                <a:latin typeface="Arial"/>
                <a:cs typeface="Arial"/>
              </a:rPr>
              <a:t>,  </a:t>
            </a:r>
            <a:r>
              <a:rPr sz="870" spc="10" dirty="0">
                <a:solidFill>
                  <a:srgbClr val="676E6C"/>
                </a:solidFill>
                <a:latin typeface="Arial"/>
                <a:cs typeface="Arial"/>
              </a:rPr>
              <a:t>priezvisko   a  dátum   narodenia):</a:t>
            </a:r>
            <a:endParaRPr sz="800">
              <a:latin typeface="Arial"/>
              <a:cs typeface="Arial"/>
            </a:endParaRPr>
          </a:p>
        </p:txBody>
      </p:sp>
      <p:sp>
        <p:nvSpPr>
          <p:cNvPr id="10" name="text 1"/>
          <p:cNvSpPr txBox="1"/>
          <p:nvPr/>
        </p:nvSpPr>
        <p:spPr>
          <a:xfrm rot="-5400000">
            <a:off x="575288" y="8303626"/>
            <a:ext cx="3131049" cy="30726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050" spc="10" dirty="0">
                <a:solidFill>
                  <a:srgbClr val="676E6C"/>
                </a:solidFill>
                <a:latin typeface="Arial"/>
                <a:cs typeface="Arial"/>
              </a:rPr>
              <a:t>Druh  podujatia</a:t>
            </a:r>
            <a:r>
              <a:rPr sz="1050" spc="10" dirty="0">
                <a:solidFill>
                  <a:srgbClr val="868D8B"/>
                </a:solidFill>
                <a:latin typeface="Arial"/>
                <a:cs typeface="Arial"/>
              </a:rPr>
              <a:t>:</a:t>
            </a:r>
            <a:endParaRPr sz="1000">
              <a:latin typeface="Arial"/>
              <a:cs typeface="Arial"/>
            </a:endParaRPr>
          </a:p>
          <a:p>
            <a:pPr marL="0">
              <a:lnSpc>
                <a:spcPct val="100000"/>
              </a:lnSpc>
            </a:pPr>
            <a:r>
              <a:rPr sz="779" spc="10" dirty="0">
                <a:solidFill>
                  <a:srgbClr val="676E6C"/>
                </a:solidFill>
                <a:latin typeface="Arial"/>
                <a:cs typeface="Arial"/>
              </a:rPr>
              <a:t>(§  </a:t>
            </a:r>
            <a:r>
              <a:rPr sz="929" spc="10" dirty="0">
                <a:solidFill>
                  <a:srgbClr val="676E6C"/>
                </a:solidFill>
                <a:latin typeface="Arial"/>
                <a:cs typeface="Arial"/>
              </a:rPr>
              <a:t>3  ods</a:t>
            </a:r>
            <a:r>
              <a:rPr sz="929" spc="10" dirty="0">
                <a:solidFill>
                  <a:srgbClr val="868D8B"/>
                </a:solidFill>
                <a:latin typeface="Arial"/>
                <a:cs typeface="Arial"/>
              </a:rPr>
              <a:t>. </a:t>
            </a:r>
            <a:r>
              <a:rPr sz="929" spc="10" dirty="0">
                <a:solidFill>
                  <a:srgbClr val="676E6C"/>
                </a:solidFill>
                <a:latin typeface="Arial"/>
                <a:cs typeface="Arial"/>
              </a:rPr>
              <a:t>1  plsm</a:t>
            </a:r>
            <a:r>
              <a:rPr sz="929" spc="10" dirty="0">
                <a:solidFill>
                  <a:srgbClr val="868D8B"/>
                </a:solidFill>
                <a:latin typeface="Arial"/>
                <a:cs typeface="Arial"/>
              </a:rPr>
              <a:t>. </a:t>
            </a:r>
            <a:r>
              <a:rPr sz="929" spc="10" dirty="0">
                <a:solidFill>
                  <a:srgbClr val="676E6C"/>
                </a:solidFill>
                <a:latin typeface="Arial"/>
                <a:cs typeface="Arial"/>
              </a:rPr>
              <a:t>d)  zák</a:t>
            </a:r>
            <a:r>
              <a:rPr sz="929" spc="10" dirty="0">
                <a:solidFill>
                  <a:srgbClr val="868D8B"/>
                </a:solidFill>
                <a:latin typeface="Arial"/>
                <a:cs typeface="Arial"/>
              </a:rPr>
              <a:t>. </a:t>
            </a:r>
            <a:r>
              <a:rPr sz="829" spc="10" dirty="0">
                <a:solidFill>
                  <a:srgbClr val="676E6C"/>
                </a:solidFill>
                <a:latin typeface="Arial"/>
                <a:cs typeface="Arial"/>
              </a:rPr>
              <a:t>è.  </a:t>
            </a:r>
            <a:r>
              <a:rPr sz="929" spc="10" dirty="0">
                <a:solidFill>
                  <a:srgbClr val="676E6C"/>
                </a:solidFill>
                <a:latin typeface="Arial"/>
                <a:cs typeface="Arial"/>
              </a:rPr>
              <a:t>406/2011  Z</a:t>
            </a:r>
            <a:r>
              <a:rPr sz="929" spc="10" dirty="0">
                <a:solidFill>
                  <a:srgbClr val="868D8B"/>
                </a:solidFill>
                <a:latin typeface="Arial"/>
                <a:cs typeface="Arial"/>
              </a:rPr>
              <a:t>.</a:t>
            </a:r>
            <a:r>
              <a:rPr sz="929" spc="10" dirty="0">
                <a:solidFill>
                  <a:srgbClr val="676E6C"/>
                </a:solidFill>
                <a:latin typeface="Arial"/>
                <a:cs typeface="Arial"/>
              </a:rPr>
              <a:t>z</a:t>
            </a:r>
            <a:r>
              <a:rPr sz="929" spc="10" dirty="0">
                <a:solidFill>
                  <a:srgbClr val="868D8B"/>
                </a:solidFill>
                <a:latin typeface="Arial"/>
                <a:cs typeface="Arial"/>
              </a:rPr>
              <a:t>.</a:t>
            </a:r>
            <a:r>
              <a:rPr sz="929" spc="10" dirty="0">
                <a:solidFill>
                  <a:srgbClr val="676E6C"/>
                </a:solidFill>
                <a:latin typeface="Arial"/>
                <a:cs typeface="Arial"/>
              </a:rPr>
              <a:t>)     </a:t>
            </a:r>
            <a:r>
              <a:rPr sz="779" spc="10" dirty="0">
                <a:solidFill>
                  <a:srgbClr val="676E6C"/>
                </a:solidFill>
                <a:latin typeface="Arial"/>
                <a:cs typeface="Arial"/>
              </a:rPr>
              <a:t>podujatie</a:t>
            </a:r>
            <a:endParaRPr sz="700">
              <a:latin typeface="Arial"/>
              <a:cs typeface="Arial"/>
            </a:endParaRPr>
          </a:p>
        </p:txBody>
      </p:sp>
      <p:sp>
        <p:nvSpPr>
          <p:cNvPr id="11" name="text 1"/>
          <p:cNvSpPr txBox="1"/>
          <p:nvPr/>
        </p:nvSpPr>
        <p:spPr>
          <a:xfrm rot="-5400000">
            <a:off x="1877230" y="9288765"/>
            <a:ext cx="1312246" cy="14548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39" spc="10" dirty="0">
                <a:solidFill>
                  <a:srgbClr val="676E6C"/>
                </a:solidFill>
                <a:latin typeface="Arial"/>
                <a:cs typeface="Arial"/>
              </a:rPr>
              <a:t>Deñ  konania  podujatia</a:t>
            </a:r>
            <a:r>
              <a:rPr sz="839" spc="10" dirty="0">
                <a:solidFill>
                  <a:srgbClr val="868D8B"/>
                </a:solidFill>
                <a:latin typeface="Arial"/>
                <a:cs typeface="Arial"/>
              </a:rPr>
              <a:t>:</a:t>
            </a:r>
            <a:endParaRPr sz="800">
              <a:latin typeface="Arial"/>
              <a:cs typeface="Arial"/>
            </a:endParaRPr>
          </a:p>
        </p:txBody>
      </p:sp>
      <p:sp>
        <p:nvSpPr>
          <p:cNvPr id="12" name="text 1"/>
          <p:cNvSpPr txBox="1"/>
          <p:nvPr/>
        </p:nvSpPr>
        <p:spPr>
          <a:xfrm rot="-5400000">
            <a:off x="1686593" y="8676160"/>
            <a:ext cx="2377932" cy="30501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929" spc="10" dirty="0">
                <a:solidFill>
                  <a:srgbClr val="676E6C"/>
                </a:solidFill>
                <a:latin typeface="Arial"/>
                <a:cs typeface="Arial"/>
              </a:rPr>
              <a:t>Druh  vykonávanej  dobrovotnlckej  öinnosti</a:t>
            </a:r>
            <a:endParaRPr sz="900">
              <a:latin typeface="Arial"/>
              <a:cs typeface="Arial"/>
            </a:endParaRPr>
          </a:p>
          <a:p>
            <a:pPr marL="0">
              <a:lnSpc>
                <a:spcPct val="100000"/>
              </a:lnSpc>
            </a:pPr>
            <a:r>
              <a:rPr sz="1050" spc="10" dirty="0">
                <a:solidFill>
                  <a:srgbClr val="676E6C"/>
                </a:solidFill>
                <a:latin typeface="Arial"/>
                <a:cs typeface="Arial"/>
              </a:rPr>
              <a:t>(popis  vykonávanej  èinnosti)</a:t>
            </a:r>
            <a:r>
              <a:rPr sz="1050" spc="10" dirty="0">
                <a:solidFill>
                  <a:srgbClr val="868D8B"/>
                </a:solidFill>
                <a:latin typeface="Arial"/>
                <a:cs typeface="Arial"/>
              </a:rPr>
              <a:t>:</a:t>
            </a:r>
            <a:endParaRPr sz="1000">
              <a:latin typeface="Arial"/>
              <a:cs typeface="Arial"/>
            </a:endParaRPr>
          </a:p>
        </p:txBody>
      </p:sp>
      <p:sp>
        <p:nvSpPr>
          <p:cNvPr id="13" name="text 1"/>
          <p:cNvSpPr txBox="1"/>
          <p:nvPr/>
        </p:nvSpPr>
        <p:spPr>
          <a:xfrm rot="-5400000">
            <a:off x="2739293" y="9517876"/>
            <a:ext cx="854024" cy="14548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39" spc="10" dirty="0">
                <a:solidFill>
                  <a:srgbClr val="676E6C"/>
                </a:solidFill>
                <a:latin typeface="Arial"/>
                <a:cs typeface="Arial"/>
              </a:rPr>
              <a:t>Druh  podujatia</a:t>
            </a:r>
            <a:r>
              <a:rPr sz="839" spc="10" dirty="0">
                <a:solidFill>
                  <a:srgbClr val="93A1A0"/>
                </a:solidFill>
                <a:latin typeface="Arial"/>
                <a:cs typeface="Arial"/>
              </a:rPr>
              <a:t>:</a:t>
            </a:r>
            <a:endParaRPr sz="800">
              <a:latin typeface="Arial"/>
              <a:cs typeface="Arial"/>
            </a:endParaRPr>
          </a:p>
        </p:txBody>
      </p:sp>
      <p:sp>
        <p:nvSpPr>
          <p:cNvPr id="14" name="text 1"/>
          <p:cNvSpPr txBox="1"/>
          <p:nvPr/>
        </p:nvSpPr>
        <p:spPr>
          <a:xfrm rot="-5400000">
            <a:off x="1747056" y="8405036"/>
            <a:ext cx="3131050" cy="10444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779" spc="10" dirty="0">
                <a:solidFill>
                  <a:srgbClr val="676E6C"/>
                </a:solidFill>
                <a:latin typeface="Arial"/>
                <a:cs typeface="Arial"/>
              </a:rPr>
              <a:t>(§  </a:t>
            </a:r>
            <a:r>
              <a:rPr sz="929" spc="10" dirty="0">
                <a:solidFill>
                  <a:srgbClr val="676E6C"/>
                </a:solidFill>
                <a:latin typeface="Arial"/>
                <a:cs typeface="Arial"/>
              </a:rPr>
              <a:t>3  ods</a:t>
            </a:r>
            <a:r>
              <a:rPr sz="929" spc="10" dirty="0">
                <a:solidFill>
                  <a:srgbClr val="868D8B"/>
                </a:solidFill>
                <a:latin typeface="Arial"/>
                <a:cs typeface="Arial"/>
              </a:rPr>
              <a:t>. </a:t>
            </a:r>
            <a:r>
              <a:rPr sz="929" spc="10" dirty="0">
                <a:solidFill>
                  <a:srgbClr val="676E6C"/>
                </a:solidFill>
                <a:latin typeface="Arial"/>
                <a:cs typeface="Arial"/>
              </a:rPr>
              <a:t>1  plsm</a:t>
            </a:r>
            <a:r>
              <a:rPr sz="929" spc="10" dirty="0">
                <a:solidFill>
                  <a:srgbClr val="868D8B"/>
                </a:solidFill>
                <a:latin typeface="Arial"/>
                <a:cs typeface="Arial"/>
              </a:rPr>
              <a:t>. </a:t>
            </a:r>
            <a:r>
              <a:rPr sz="929" spc="10" dirty="0">
                <a:solidFill>
                  <a:srgbClr val="676E6C"/>
                </a:solidFill>
                <a:latin typeface="Arial"/>
                <a:cs typeface="Arial"/>
              </a:rPr>
              <a:t>d)  zák</a:t>
            </a:r>
            <a:r>
              <a:rPr sz="929" spc="10" dirty="0">
                <a:solidFill>
                  <a:srgbClr val="93A1A0"/>
                </a:solidFill>
                <a:latin typeface="Arial"/>
                <a:cs typeface="Arial"/>
              </a:rPr>
              <a:t>. </a:t>
            </a:r>
            <a:r>
              <a:rPr sz="929" spc="10" dirty="0">
                <a:solidFill>
                  <a:srgbClr val="676E6C"/>
                </a:solidFill>
                <a:latin typeface="Arial"/>
                <a:cs typeface="Arial"/>
              </a:rPr>
              <a:t>è</a:t>
            </a:r>
            <a:r>
              <a:rPr sz="929" spc="10" dirty="0">
                <a:solidFill>
                  <a:srgbClr val="868D8B"/>
                </a:solidFill>
                <a:latin typeface="Arial"/>
                <a:cs typeface="Arial"/>
              </a:rPr>
              <a:t>. </a:t>
            </a:r>
            <a:r>
              <a:rPr sz="929" spc="10" dirty="0">
                <a:solidFill>
                  <a:srgbClr val="676E6C"/>
                </a:solidFill>
                <a:latin typeface="Arial"/>
                <a:cs typeface="Arial"/>
              </a:rPr>
              <a:t>406/2011  Z.z</a:t>
            </a:r>
            <a:r>
              <a:rPr sz="929" spc="10" dirty="0">
                <a:solidFill>
                  <a:srgbClr val="868D8B"/>
                </a:solidFill>
                <a:latin typeface="Arial"/>
                <a:cs typeface="Arial"/>
              </a:rPr>
              <a:t>.</a:t>
            </a:r>
            <a:r>
              <a:rPr sz="929" spc="10" dirty="0">
                <a:solidFill>
                  <a:srgbClr val="676E6C"/>
                </a:solidFill>
                <a:latin typeface="Arial"/>
                <a:cs typeface="Arial"/>
              </a:rPr>
              <a:t>)    </a:t>
            </a:r>
            <a:r>
              <a:rPr sz="779" spc="10" dirty="0">
                <a:solidFill>
                  <a:srgbClr val="676E6C"/>
                </a:solidFill>
                <a:latin typeface="Arial"/>
                <a:cs typeface="Arial"/>
              </a:rPr>
              <a:t>podujatie</a:t>
            </a:r>
            <a:endParaRPr sz="700">
              <a:latin typeface="Arial"/>
              <a:cs typeface="Arial"/>
            </a:endParaRPr>
          </a:p>
        </p:txBody>
      </p:sp>
      <p:sp>
        <p:nvSpPr>
          <p:cNvPr id="15" name="text 1"/>
          <p:cNvSpPr txBox="1"/>
          <p:nvPr/>
        </p:nvSpPr>
        <p:spPr>
          <a:xfrm rot="-5400000">
            <a:off x="2991014" y="9301320"/>
            <a:ext cx="1297438" cy="14548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69" spc="10" dirty="0">
                <a:solidFill>
                  <a:srgbClr val="676E6C"/>
                </a:solidFill>
                <a:latin typeface="Arial"/>
                <a:cs typeface="Arial"/>
              </a:rPr>
              <a:t>Deñ  konania  podujatia</a:t>
            </a:r>
            <a:r>
              <a:rPr sz="869" spc="10" dirty="0">
                <a:solidFill>
                  <a:srgbClr val="93A1A0"/>
                </a:solidFill>
                <a:latin typeface="Arial"/>
                <a:cs typeface="Arial"/>
              </a:rPr>
              <a:t>:</a:t>
            </a:r>
            <a:endParaRPr sz="800">
              <a:latin typeface="Arial"/>
              <a:cs typeface="Arial"/>
            </a:endParaRPr>
          </a:p>
        </p:txBody>
      </p:sp>
      <p:sp>
        <p:nvSpPr>
          <p:cNvPr id="16" name="text 1"/>
          <p:cNvSpPr txBox="1"/>
          <p:nvPr/>
        </p:nvSpPr>
        <p:spPr>
          <a:xfrm rot="-5400000">
            <a:off x="952749" y="6993215"/>
            <a:ext cx="5906251" cy="152883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020" spc="10" dirty="0">
                <a:solidFill>
                  <a:srgbClr val="676E6C"/>
                </a:solidFill>
                <a:latin typeface="Arial"/>
                <a:cs typeface="Arial"/>
              </a:rPr>
              <a:t>Druh  vykonávanej  dobrovorníckej  èinnosti    </a:t>
            </a:r>
            <a:r>
              <a:rPr sz="870" spc="10" dirty="0">
                <a:solidFill>
                  <a:srgbClr val="93A1A0"/>
                </a:solidFill>
                <a:latin typeface="Arial"/>
                <a:cs typeface="Arial"/>
              </a:rPr>
              <a:t>zabezpeéenie   sprievodu</a:t>
            </a:r>
            <a:r>
              <a:rPr sz="870" spc="10" dirty="0">
                <a:solidFill>
                  <a:srgbClr val="A5B0AF"/>
                </a:solidFill>
                <a:latin typeface="Arial"/>
                <a:cs typeface="Arial"/>
              </a:rPr>
              <a:t>,  </a:t>
            </a:r>
            <a:r>
              <a:rPr sz="870" spc="10" dirty="0">
                <a:solidFill>
                  <a:srgbClr val="93A1A0"/>
                </a:solidFill>
                <a:latin typeface="Arial"/>
                <a:cs typeface="Arial"/>
              </a:rPr>
              <a:t>organizácie</a:t>
            </a:r>
            <a:r>
              <a:rPr sz="870" spc="10" dirty="0">
                <a:solidFill>
                  <a:srgbClr val="A5B0AF"/>
                </a:solidFill>
                <a:latin typeface="Arial"/>
                <a:cs typeface="Arial"/>
              </a:rPr>
              <a:t>,  </a:t>
            </a:r>
            <a:r>
              <a:rPr sz="870" spc="10" dirty="0">
                <a:solidFill>
                  <a:srgbClr val="93A1A0"/>
                </a:solidFill>
                <a:latin typeface="Arial"/>
                <a:cs typeface="Arial"/>
              </a:rPr>
              <a:t>kouéing   a  veden,e</a:t>
            </a:r>
            <a:endParaRPr sz="800">
              <a:latin typeface="Arial"/>
              <a:cs typeface="Arial"/>
            </a:endParaRPr>
          </a:p>
        </p:txBody>
      </p:sp>
      <p:sp>
        <p:nvSpPr>
          <p:cNvPr id="17" name="text 1"/>
          <p:cNvSpPr txBox="1"/>
          <p:nvPr/>
        </p:nvSpPr>
        <p:spPr>
          <a:xfrm rot="-5400000">
            <a:off x="3255174" y="9143512"/>
            <a:ext cx="1613054" cy="14548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69" spc="10" dirty="0">
                <a:solidFill>
                  <a:srgbClr val="676E6C"/>
                </a:solidFill>
                <a:latin typeface="Arial"/>
                <a:cs typeface="Arial"/>
              </a:rPr>
              <a:t>(popis  vykonávanej  èinnosti)</a:t>
            </a:r>
            <a:r>
              <a:rPr sz="869" spc="10" dirty="0">
                <a:solidFill>
                  <a:srgbClr val="868D8B"/>
                </a:solidFill>
                <a:latin typeface="Arial"/>
                <a:cs typeface="Arial"/>
              </a:rPr>
              <a:t>:</a:t>
            </a:r>
            <a:endParaRPr sz="800">
              <a:latin typeface="Arial"/>
              <a:cs typeface="Arial"/>
            </a:endParaRPr>
          </a:p>
        </p:txBody>
      </p:sp>
      <p:sp>
        <p:nvSpPr>
          <p:cNvPr id="18" name="text 1"/>
          <p:cNvSpPr txBox="1"/>
          <p:nvPr/>
        </p:nvSpPr>
        <p:spPr>
          <a:xfrm rot="-5400000">
            <a:off x="3169155" y="8692130"/>
            <a:ext cx="2361438" cy="2998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050" spc="10" dirty="0">
                <a:solidFill>
                  <a:srgbClr val="676E6C"/>
                </a:solidFill>
                <a:latin typeface="Arial"/>
                <a:cs typeface="Arial"/>
              </a:rPr>
              <a:t>Druh  podujatia</a:t>
            </a:r>
            <a:r>
              <a:rPr sz="1050" spc="10" dirty="0">
                <a:solidFill>
                  <a:srgbClr val="868D8B"/>
                </a:solidFill>
                <a:latin typeface="Arial"/>
                <a:cs typeface="Arial"/>
              </a:rPr>
              <a:t>:</a:t>
            </a:r>
            <a:endParaRPr sz="1000">
              <a:latin typeface="Arial"/>
              <a:cs typeface="Arial"/>
            </a:endParaRPr>
          </a:p>
          <a:p>
            <a:pPr marL="0">
              <a:lnSpc>
                <a:spcPct val="100000"/>
              </a:lnSpc>
            </a:pPr>
            <a:r>
              <a:rPr sz="749" spc="10" dirty="0">
                <a:solidFill>
                  <a:srgbClr val="676E6C"/>
                </a:solidFill>
                <a:latin typeface="Arial"/>
                <a:cs typeface="Arial"/>
              </a:rPr>
              <a:t>(§  </a:t>
            </a:r>
            <a:r>
              <a:rPr sz="899" spc="10" dirty="0">
                <a:solidFill>
                  <a:srgbClr val="676E6C"/>
                </a:solidFill>
                <a:latin typeface="Arial"/>
                <a:cs typeface="Arial"/>
              </a:rPr>
              <a:t>3  ods</a:t>
            </a:r>
            <a:r>
              <a:rPr sz="899" spc="10" dirty="0">
                <a:solidFill>
                  <a:srgbClr val="93A1A0"/>
                </a:solidFill>
                <a:latin typeface="Arial"/>
                <a:cs typeface="Arial"/>
              </a:rPr>
              <a:t>. </a:t>
            </a:r>
            <a:r>
              <a:rPr sz="899" spc="10" dirty="0">
                <a:solidFill>
                  <a:srgbClr val="676E6C"/>
                </a:solidFill>
                <a:latin typeface="Arial"/>
                <a:cs typeface="Arial"/>
              </a:rPr>
              <a:t>1 písm</a:t>
            </a:r>
            <a:r>
              <a:rPr sz="899" spc="10" dirty="0">
                <a:solidFill>
                  <a:srgbClr val="868D8B"/>
                </a:solidFill>
                <a:latin typeface="Arial"/>
                <a:cs typeface="Arial"/>
              </a:rPr>
              <a:t>. </a:t>
            </a:r>
            <a:r>
              <a:rPr sz="899" spc="10" dirty="0">
                <a:solidFill>
                  <a:srgbClr val="676E6C"/>
                </a:solidFill>
                <a:latin typeface="Arial"/>
                <a:cs typeface="Arial"/>
              </a:rPr>
              <a:t>d)  zák</a:t>
            </a:r>
            <a:r>
              <a:rPr sz="899" spc="10" dirty="0">
                <a:solidFill>
                  <a:srgbClr val="868D8B"/>
                </a:solidFill>
                <a:latin typeface="Arial"/>
                <a:cs typeface="Arial"/>
              </a:rPr>
              <a:t>. </a:t>
            </a:r>
            <a:r>
              <a:rPr sz="899" spc="10" dirty="0">
                <a:solidFill>
                  <a:srgbClr val="676E6C"/>
                </a:solidFill>
                <a:latin typeface="Arial"/>
                <a:cs typeface="Arial"/>
              </a:rPr>
              <a:t>è</a:t>
            </a:r>
            <a:r>
              <a:rPr sz="899" spc="10" dirty="0">
                <a:solidFill>
                  <a:srgbClr val="868D8B"/>
                </a:solidFill>
                <a:latin typeface="Arial"/>
                <a:cs typeface="Arial"/>
              </a:rPr>
              <a:t>. </a:t>
            </a:r>
            <a:r>
              <a:rPr sz="899" spc="10" dirty="0">
                <a:solidFill>
                  <a:srgbClr val="676E6C"/>
                </a:solidFill>
                <a:latin typeface="Arial"/>
                <a:cs typeface="Arial"/>
              </a:rPr>
              <a:t>406/2011  Z.z</a:t>
            </a:r>
            <a:r>
              <a:rPr sz="899" spc="10" dirty="0">
                <a:solidFill>
                  <a:srgbClr val="868D8B"/>
                </a:solidFill>
                <a:latin typeface="Arial"/>
                <a:cs typeface="Arial"/>
              </a:rPr>
              <a:t>.</a:t>
            </a:r>
            <a:r>
              <a:rPr sz="899" spc="10" dirty="0">
                <a:solidFill>
                  <a:srgbClr val="676E6C"/>
                </a:solidFill>
                <a:latin typeface="Arial"/>
                <a:cs typeface="Arial"/>
              </a:rPr>
              <a:t>)</a:t>
            </a:r>
            <a:endParaRPr sz="800">
              <a:latin typeface="Arial"/>
              <a:cs typeface="Arial"/>
            </a:endParaRPr>
          </a:p>
        </p:txBody>
      </p:sp>
      <p:sp>
        <p:nvSpPr>
          <p:cNvPr id="19" name="text 1"/>
          <p:cNvSpPr txBox="1"/>
          <p:nvPr/>
        </p:nvSpPr>
        <p:spPr>
          <a:xfrm rot="-5400000">
            <a:off x="4099968" y="9303895"/>
            <a:ext cx="1292287" cy="14548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39" spc="10" dirty="0">
                <a:solidFill>
                  <a:srgbClr val="676E6C"/>
                </a:solidFill>
                <a:latin typeface="Arial"/>
                <a:cs typeface="Arial"/>
              </a:rPr>
              <a:t>Den  konania  podujatia</a:t>
            </a:r>
            <a:r>
              <a:rPr sz="839" spc="10" dirty="0">
                <a:solidFill>
                  <a:srgbClr val="868D8B"/>
                </a:solidFill>
                <a:latin typeface="Arial"/>
                <a:cs typeface="Arial"/>
              </a:rPr>
              <a:t>:</a:t>
            </a:r>
            <a:endParaRPr sz="800">
              <a:latin typeface="Arial"/>
              <a:cs typeface="Arial"/>
            </a:endParaRPr>
          </a:p>
        </p:txBody>
      </p:sp>
      <p:sp>
        <p:nvSpPr>
          <p:cNvPr id="20" name="text 1"/>
          <p:cNvSpPr txBox="1"/>
          <p:nvPr/>
        </p:nvSpPr>
        <p:spPr>
          <a:xfrm rot="-5400000">
            <a:off x="3907078" y="8689036"/>
            <a:ext cx="2362479" cy="30501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99" spc="10" dirty="0">
                <a:solidFill>
                  <a:srgbClr val="676E6C"/>
                </a:solidFill>
                <a:latin typeface="Arial"/>
                <a:cs typeface="Arial"/>
              </a:rPr>
              <a:t>Druh  vykonávanej  dobrovofnickej  èinnosti</a:t>
            </a:r>
            <a:endParaRPr sz="800">
              <a:latin typeface="Arial"/>
              <a:cs typeface="Arial"/>
            </a:endParaRPr>
          </a:p>
          <a:p>
            <a:pPr marL="0">
              <a:lnSpc>
                <a:spcPct val="100000"/>
              </a:lnSpc>
            </a:pPr>
            <a:r>
              <a:rPr sz="1050" spc="10" dirty="0">
                <a:solidFill>
                  <a:srgbClr val="676E6C"/>
                </a:solidFill>
                <a:latin typeface="Arial"/>
                <a:cs typeface="Arial"/>
              </a:rPr>
              <a:t>(popis  vykonávanej  èinnosti):</a:t>
            </a:r>
            <a:endParaRPr sz="1000">
              <a:latin typeface="Arial"/>
              <a:cs typeface="Arial"/>
            </a:endParaRPr>
          </a:p>
        </p:txBody>
      </p:sp>
      <p:sp>
        <p:nvSpPr>
          <p:cNvPr id="21" name="text 1"/>
          <p:cNvSpPr txBox="1"/>
          <p:nvPr/>
        </p:nvSpPr>
        <p:spPr>
          <a:xfrm rot="-5400000">
            <a:off x="4267326" y="8683922"/>
            <a:ext cx="2377857" cy="29986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050" spc="10" dirty="0">
                <a:solidFill>
                  <a:srgbClr val="676E6C"/>
                </a:solidFill>
                <a:latin typeface="Arial"/>
                <a:cs typeface="Arial"/>
              </a:rPr>
              <a:t>Druh  podujatia</a:t>
            </a:r>
            <a:r>
              <a:rPr sz="1050" spc="10" dirty="0">
                <a:solidFill>
                  <a:srgbClr val="868D8B"/>
                </a:solidFill>
                <a:latin typeface="Arial"/>
                <a:cs typeface="Arial"/>
              </a:rPr>
              <a:t>:</a:t>
            </a:r>
            <a:endParaRPr sz="1000">
              <a:latin typeface="Arial"/>
              <a:cs typeface="Arial"/>
            </a:endParaRPr>
          </a:p>
          <a:p>
            <a:pPr marL="0">
              <a:lnSpc>
                <a:spcPct val="100000"/>
              </a:lnSpc>
            </a:pPr>
            <a:r>
              <a:rPr sz="719" spc="10" dirty="0">
                <a:solidFill>
                  <a:srgbClr val="676E6C"/>
                </a:solidFill>
                <a:latin typeface="Arial"/>
                <a:cs typeface="Arial"/>
              </a:rPr>
              <a:t>(§  </a:t>
            </a:r>
            <a:r>
              <a:rPr sz="869" spc="10" dirty="0">
                <a:solidFill>
                  <a:srgbClr val="676E6C"/>
                </a:solidFill>
                <a:latin typeface="Arial"/>
                <a:cs typeface="Arial"/>
              </a:rPr>
              <a:t>3  ods</a:t>
            </a:r>
            <a:r>
              <a:rPr sz="869" spc="10" dirty="0">
                <a:solidFill>
                  <a:srgbClr val="868D8B"/>
                </a:solidFill>
                <a:latin typeface="Arial"/>
                <a:cs typeface="Arial"/>
              </a:rPr>
              <a:t>. </a:t>
            </a:r>
            <a:r>
              <a:rPr sz="869" spc="10" dirty="0">
                <a:solidFill>
                  <a:srgbClr val="676E6C"/>
                </a:solidFill>
                <a:latin typeface="Arial"/>
                <a:cs typeface="Arial"/>
              </a:rPr>
              <a:t>1  pism</a:t>
            </a:r>
            <a:r>
              <a:rPr sz="869" spc="10" dirty="0">
                <a:solidFill>
                  <a:srgbClr val="868D8B"/>
                </a:solidFill>
                <a:latin typeface="Arial"/>
                <a:cs typeface="Arial"/>
              </a:rPr>
              <a:t>. </a:t>
            </a:r>
            <a:r>
              <a:rPr sz="869" spc="10" dirty="0">
                <a:solidFill>
                  <a:srgbClr val="676E6C"/>
                </a:solidFill>
                <a:latin typeface="Arial"/>
                <a:cs typeface="Arial"/>
              </a:rPr>
              <a:t>d)  z</a:t>
            </a:r>
            <a:r>
              <a:rPr sz="869" spc="10" dirty="0">
                <a:solidFill>
                  <a:srgbClr val="868D8B"/>
                </a:solidFill>
                <a:latin typeface="Arial"/>
                <a:cs typeface="Arial"/>
              </a:rPr>
              <a:t>á</a:t>
            </a:r>
            <a:r>
              <a:rPr sz="869" spc="10" dirty="0">
                <a:solidFill>
                  <a:srgbClr val="676E6C"/>
                </a:solidFill>
                <a:latin typeface="Arial"/>
                <a:cs typeface="Arial"/>
              </a:rPr>
              <a:t>k.  è</a:t>
            </a:r>
            <a:r>
              <a:rPr sz="869" spc="10" dirty="0">
                <a:solidFill>
                  <a:srgbClr val="868D8B"/>
                </a:solidFill>
                <a:latin typeface="Arial"/>
                <a:cs typeface="Arial"/>
              </a:rPr>
              <a:t>. </a:t>
            </a:r>
            <a:r>
              <a:rPr sz="869" spc="10" dirty="0">
                <a:solidFill>
                  <a:srgbClr val="676E6C"/>
                </a:solidFill>
                <a:latin typeface="Arial"/>
                <a:cs typeface="Arial"/>
              </a:rPr>
              <a:t>406/2011  Z.z.)</a:t>
            </a:r>
            <a:endParaRPr sz="800">
              <a:latin typeface="Arial"/>
              <a:cs typeface="Arial"/>
            </a:endParaRPr>
          </a:p>
        </p:txBody>
      </p:sp>
      <p:sp>
        <p:nvSpPr>
          <p:cNvPr id="22" name="text 1"/>
          <p:cNvSpPr txBox="1"/>
          <p:nvPr/>
        </p:nvSpPr>
        <p:spPr>
          <a:xfrm rot="-5400000">
            <a:off x="5206348" y="9303894"/>
            <a:ext cx="1292287" cy="14548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39" spc="10" dirty="0">
                <a:solidFill>
                  <a:srgbClr val="676E6C"/>
                </a:solidFill>
                <a:latin typeface="Arial"/>
                <a:cs typeface="Arial"/>
              </a:rPr>
              <a:t>Den  konania  podujatia</a:t>
            </a:r>
            <a:r>
              <a:rPr sz="839" spc="10" dirty="0">
                <a:solidFill>
                  <a:srgbClr val="868D8B"/>
                </a:solidFill>
                <a:latin typeface="Arial"/>
                <a:cs typeface="Arial"/>
              </a:rPr>
              <a:t>:</a:t>
            </a:r>
            <a:endParaRPr sz="800">
              <a:latin typeface="Arial"/>
              <a:cs typeface="Arial"/>
            </a:endParaRPr>
          </a:p>
        </p:txBody>
      </p:sp>
      <p:sp>
        <p:nvSpPr>
          <p:cNvPr id="23" name="text 1"/>
          <p:cNvSpPr txBox="1"/>
          <p:nvPr/>
        </p:nvSpPr>
        <p:spPr>
          <a:xfrm rot="-5400000">
            <a:off x="3561127" y="7388833"/>
            <a:ext cx="5115014" cy="152883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989" spc="10" dirty="0">
                <a:solidFill>
                  <a:srgbClr val="676E6C"/>
                </a:solidFill>
                <a:latin typeface="Arial"/>
                <a:cs typeface="Arial"/>
              </a:rPr>
              <a:t>Druh  vykonávanej  dobrovotnlcke]  öinnosti    </a:t>
            </a:r>
            <a:r>
              <a:rPr sz="839" spc="10" dirty="0">
                <a:solidFill>
                  <a:srgbClr val="93A1A0"/>
                </a:solidFill>
                <a:latin typeface="Arial"/>
                <a:cs typeface="Arial"/>
              </a:rPr>
              <a:t>zabezpe¿enie   organizác</a:t>
            </a:r>
            <a:r>
              <a:rPr sz="839" spc="10" dirty="0">
                <a:solidFill>
                  <a:srgbClr val="868D8B"/>
                </a:solidFill>
                <a:latin typeface="Arial"/>
                <a:cs typeface="Arial"/>
              </a:rPr>
              <a:t>i</a:t>
            </a:r>
            <a:r>
              <a:rPr sz="839" spc="10" dirty="0">
                <a:solidFill>
                  <a:srgbClr val="93A1A0"/>
                </a:solidFill>
                <a:latin typeface="Arial"/>
                <a:cs typeface="Arial"/>
              </a:rPr>
              <a:t>e   zápasu,   vedenië</a:t>
            </a:r>
            <a:endParaRPr sz="800">
              <a:latin typeface="Arial"/>
              <a:cs typeface="Arial"/>
            </a:endParaRPr>
          </a:p>
        </p:txBody>
      </p:sp>
      <p:sp>
        <p:nvSpPr>
          <p:cNvPr id="24" name="text 1"/>
          <p:cNvSpPr txBox="1"/>
          <p:nvPr/>
        </p:nvSpPr>
        <p:spPr>
          <a:xfrm rot="-5400000">
            <a:off x="5465579" y="9146308"/>
            <a:ext cx="1617762" cy="14548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69" spc="10" dirty="0">
                <a:solidFill>
                  <a:srgbClr val="676E6C"/>
                </a:solidFill>
                <a:latin typeface="Arial"/>
                <a:cs typeface="Arial"/>
              </a:rPr>
              <a:t>(popis  vykonávanej  èinnosti)</a:t>
            </a:r>
            <a:r>
              <a:rPr sz="869" spc="10" dirty="0">
                <a:solidFill>
                  <a:srgbClr val="868D8B"/>
                </a:solidFill>
                <a:latin typeface="Arial"/>
                <a:cs typeface="Arial"/>
              </a:rPr>
              <a:t>:</a:t>
            </a:r>
            <a:endParaRPr sz="800">
              <a:latin typeface="Arial"/>
              <a:cs typeface="Arial"/>
            </a:endParaRPr>
          </a:p>
        </p:txBody>
      </p:sp>
      <p:sp>
        <p:nvSpPr>
          <p:cNvPr id="25" name="text 1"/>
          <p:cNvSpPr txBox="1"/>
          <p:nvPr/>
        </p:nvSpPr>
        <p:spPr>
          <a:xfrm rot="-5400000">
            <a:off x="6058432" y="9523027"/>
            <a:ext cx="854024" cy="14548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39" spc="10" dirty="0">
                <a:solidFill>
                  <a:srgbClr val="676E6C"/>
                </a:solidFill>
                <a:latin typeface="Arial"/>
                <a:cs typeface="Arial"/>
              </a:rPr>
              <a:t>Druh  podujatia</a:t>
            </a:r>
            <a:r>
              <a:rPr sz="839" spc="10" dirty="0">
                <a:solidFill>
                  <a:srgbClr val="868D8B"/>
                </a:solidFill>
                <a:latin typeface="Arial"/>
                <a:cs typeface="Arial"/>
              </a:rPr>
              <a:t>:</a:t>
            </a:r>
            <a:endParaRPr sz="800">
              <a:latin typeface="Arial"/>
              <a:cs typeface="Arial"/>
            </a:endParaRPr>
          </a:p>
        </p:txBody>
      </p:sp>
      <p:sp>
        <p:nvSpPr>
          <p:cNvPr id="26" name="text 1"/>
          <p:cNvSpPr txBox="1"/>
          <p:nvPr/>
        </p:nvSpPr>
        <p:spPr>
          <a:xfrm rot="-5400000">
            <a:off x="5088822" y="8391646"/>
            <a:ext cx="3125900" cy="14667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29" spc="10" dirty="0">
                <a:solidFill>
                  <a:srgbClr val="676E6C"/>
                </a:solidFill>
                <a:latin typeface="Arial"/>
                <a:cs typeface="Arial"/>
              </a:rPr>
              <a:t>(§  </a:t>
            </a:r>
            <a:r>
              <a:rPr sz="929" spc="10" dirty="0">
                <a:solidFill>
                  <a:srgbClr val="676E6C"/>
                </a:solidFill>
                <a:latin typeface="Arial"/>
                <a:cs typeface="Arial"/>
              </a:rPr>
              <a:t>3  ods.  1  písm.  d)  zák.  è.  406/2011  Z.z.)    </a:t>
            </a:r>
            <a:r>
              <a:rPr sz="779" spc="10" dirty="0">
                <a:solidFill>
                  <a:srgbClr val="676E6C"/>
                </a:solidFill>
                <a:latin typeface="Arial"/>
                <a:cs typeface="Arial"/>
              </a:rPr>
              <a:t>podujatie</a:t>
            </a:r>
            <a:endParaRPr sz="700">
              <a:latin typeface="Arial"/>
              <a:cs typeface="Arial"/>
            </a:endParaRPr>
          </a:p>
        </p:txBody>
      </p:sp>
      <p:sp>
        <p:nvSpPr>
          <p:cNvPr id="27" name="text 1"/>
          <p:cNvSpPr txBox="1"/>
          <p:nvPr/>
        </p:nvSpPr>
        <p:spPr>
          <a:xfrm rot="-5400000">
            <a:off x="-819733" y="5092572"/>
            <a:ext cx="2761032" cy="20736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500" spc="10" dirty="0">
                <a:solidFill>
                  <a:srgbClr val="676E6C"/>
                </a:solidFill>
                <a:latin typeface="Arial"/>
                <a:cs typeface="Arial"/>
              </a:rPr>
              <a:t>VYKAZ </a:t>
            </a:r>
            <a:r>
              <a:rPr sz="1350" spc="10" dirty="0">
                <a:solidFill>
                  <a:srgbClr val="676E6C"/>
                </a:solidFill>
                <a:latin typeface="Arial"/>
                <a:cs typeface="Arial"/>
              </a:rPr>
              <a:t>dobrovofníckej   ëinnostl</a:t>
            </a:r>
            <a:endParaRPr sz="1300">
              <a:latin typeface="Arial"/>
              <a:cs typeface="Arial"/>
            </a:endParaRPr>
          </a:p>
        </p:txBody>
      </p:sp>
      <p:sp>
        <p:nvSpPr>
          <p:cNvPr id="28" name="text 1"/>
          <p:cNvSpPr txBox="1"/>
          <p:nvPr/>
        </p:nvSpPr>
        <p:spPr>
          <a:xfrm rot="-5400000">
            <a:off x="765459" y="7446742"/>
            <a:ext cx="56357" cy="13017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659" spc="10" dirty="0">
                <a:solidFill>
                  <a:srgbClr val="C5CDCC"/>
                </a:solidFill>
                <a:latin typeface="Arial"/>
                <a:cs typeface="Arial"/>
              </a:rPr>
              <a:t>I</a:t>
            </a:r>
            <a:endParaRPr sz="600">
              <a:latin typeface="Arial"/>
              <a:cs typeface="Arial"/>
            </a:endParaRPr>
          </a:p>
        </p:txBody>
      </p:sp>
      <p:sp>
        <p:nvSpPr>
          <p:cNvPr id="29" name="text 1"/>
          <p:cNvSpPr txBox="1"/>
          <p:nvPr/>
        </p:nvSpPr>
        <p:spPr>
          <a:xfrm rot="-5400000">
            <a:off x="-1210802" y="5112182"/>
            <a:ext cx="4042651" cy="13306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39" spc="10" dirty="0">
                <a:solidFill>
                  <a:srgbClr val="676E6C"/>
                </a:solidFill>
                <a:latin typeface="Arial"/>
                <a:cs typeface="Arial"/>
              </a:rPr>
              <a:t>1.1.201a</a:t>
            </a:r>
            <a:r>
              <a:rPr sz="839" spc="10" dirty="0">
                <a:solidFill>
                  <a:srgbClr val="C5CDCC"/>
                </a:solidFill>
                <a:latin typeface="Arial"/>
                <a:cs typeface="Arial"/>
              </a:rPr>
              <a:t>;</a:t>
            </a:r>
            <a:r>
              <a:rPr sz="839" spc="10" dirty="0">
                <a:solidFill>
                  <a:srgbClr val="676E6C"/>
                </a:solidFill>
                <a:latin typeface="Arial"/>
                <a:cs typeface="Arial"/>
              </a:rPr>
              <a:t>Casové    obdobie   platnosti   zmluvy:     </a:t>
            </a:r>
            <a:r>
              <a:rPr sz="989" spc="10" dirty="0">
                <a:solidFill>
                  <a:srgbClr val="676E6C"/>
                </a:solidFill>
                <a:latin typeface="Arial"/>
                <a:cs typeface="Arial"/>
              </a:rPr>
              <a:t>1</a:t>
            </a:r>
            <a:r>
              <a:rPr sz="989" spc="10" dirty="0">
                <a:solidFill>
                  <a:srgbClr val="868D8B"/>
                </a:solidFill>
                <a:latin typeface="Arial"/>
                <a:cs typeface="Arial"/>
              </a:rPr>
              <a:t>.</a:t>
            </a:r>
            <a:r>
              <a:rPr sz="989" spc="10" dirty="0">
                <a:solidFill>
                  <a:srgbClr val="676E6C"/>
                </a:solidFill>
                <a:latin typeface="Arial"/>
                <a:cs typeface="Arial"/>
              </a:rPr>
              <a:t>1</a:t>
            </a:r>
            <a:r>
              <a:rPr sz="989" spc="10" dirty="0">
                <a:solidFill>
                  <a:srgbClr val="868D8B"/>
                </a:solidFill>
                <a:latin typeface="Arial"/>
                <a:cs typeface="Arial"/>
              </a:rPr>
              <a:t>.</a:t>
            </a:r>
            <a:r>
              <a:rPr sz="989" spc="10" dirty="0">
                <a:solidFill>
                  <a:srgbClr val="676E6C"/>
                </a:solidFill>
                <a:latin typeface="Arial"/>
                <a:cs typeface="Arial"/>
              </a:rPr>
              <a:t>2018  do  20</a:t>
            </a:r>
            <a:r>
              <a:rPr sz="989" spc="10" dirty="0">
                <a:solidFill>
                  <a:srgbClr val="868D8B"/>
                </a:solidFill>
                <a:latin typeface="Arial"/>
                <a:cs typeface="Arial"/>
              </a:rPr>
              <a:t>.</a:t>
            </a:r>
            <a:r>
              <a:rPr sz="989" spc="10" dirty="0">
                <a:solidFill>
                  <a:srgbClr val="676E6C"/>
                </a:solidFill>
                <a:latin typeface="Arial"/>
                <a:cs typeface="Arial"/>
              </a:rPr>
              <a:t>12</a:t>
            </a:r>
            <a:r>
              <a:rPr sz="989" spc="10" dirty="0">
                <a:solidFill>
                  <a:srgbClr val="868D8B"/>
                </a:solidFill>
                <a:latin typeface="Arial"/>
                <a:cs typeface="Arial"/>
              </a:rPr>
              <a:t>.</a:t>
            </a:r>
            <a:r>
              <a:rPr sz="989" spc="10" dirty="0">
                <a:solidFill>
                  <a:srgbClr val="676E6C"/>
                </a:solidFill>
                <a:latin typeface="Arial"/>
                <a:cs typeface="Arial"/>
              </a:rPr>
              <a:t>2018</a:t>
            </a:r>
            <a:endParaRPr sz="900">
              <a:latin typeface="Arial"/>
              <a:cs typeface="Arial"/>
            </a:endParaRPr>
          </a:p>
        </p:txBody>
      </p:sp>
      <p:sp>
        <p:nvSpPr>
          <p:cNvPr id="30" name="text 1"/>
          <p:cNvSpPr txBox="1"/>
          <p:nvPr/>
        </p:nvSpPr>
        <p:spPr>
          <a:xfrm rot="-5400000">
            <a:off x="698086" y="6333896"/>
            <a:ext cx="551318" cy="13017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09" spc="10" dirty="0">
                <a:solidFill>
                  <a:srgbClr val="676E6C"/>
                </a:solidFill>
                <a:latin typeface="Arial"/>
                <a:cs typeface="Arial"/>
              </a:rPr>
              <a:t>(od   -do)</a:t>
            </a:r>
            <a:endParaRPr sz="800">
              <a:latin typeface="Arial"/>
              <a:cs typeface="Arial"/>
            </a:endParaRPr>
          </a:p>
        </p:txBody>
      </p:sp>
      <p:sp>
        <p:nvSpPr>
          <p:cNvPr id="31" name="text 1"/>
          <p:cNvSpPr txBox="1"/>
          <p:nvPr/>
        </p:nvSpPr>
        <p:spPr>
          <a:xfrm rot="-5400000">
            <a:off x="638490" y="6802252"/>
            <a:ext cx="1268210" cy="14548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69" spc="10" dirty="0">
                <a:solidFill>
                  <a:srgbClr val="676E6C"/>
                </a:solidFill>
                <a:latin typeface="Arial"/>
                <a:cs typeface="Arial"/>
              </a:rPr>
              <a:t>T</a:t>
            </a:r>
            <a:r>
              <a:rPr sz="769" spc="10" dirty="0">
                <a:solidFill>
                  <a:srgbClr val="676E6C"/>
                </a:solidFill>
                <a:latin typeface="Arial"/>
                <a:cs typeface="Arial"/>
              </a:rPr>
              <a:t>J  </a:t>
            </a:r>
            <a:r>
              <a:rPr sz="869" spc="10" dirty="0">
                <a:solidFill>
                  <a:srgbClr val="676E6C"/>
                </a:solidFill>
                <a:latin typeface="Arial"/>
                <a:cs typeface="Arial"/>
              </a:rPr>
              <a:t>Lokomotf va  èadca</a:t>
            </a:r>
            <a:endParaRPr sz="800">
              <a:latin typeface="Arial"/>
              <a:cs typeface="Arial"/>
            </a:endParaRPr>
          </a:p>
        </p:txBody>
      </p:sp>
      <p:sp>
        <p:nvSpPr>
          <p:cNvPr id="32" name="text 1"/>
          <p:cNvSpPr txBox="1"/>
          <p:nvPr/>
        </p:nvSpPr>
        <p:spPr>
          <a:xfrm rot="-5400000">
            <a:off x="566399" y="6416259"/>
            <a:ext cx="2040196" cy="14548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99" spc="10" dirty="0">
                <a:solidFill>
                  <a:srgbClr val="676E6C"/>
                </a:solidFill>
                <a:latin typeface="Arial"/>
                <a:cs typeface="Arial"/>
              </a:rPr>
              <a:t>Ing</a:t>
            </a:r>
            <a:r>
              <a:rPr sz="899" spc="10" dirty="0">
                <a:solidFill>
                  <a:srgbClr val="868D8B"/>
                </a:solidFill>
                <a:latin typeface="Arial"/>
                <a:cs typeface="Arial"/>
              </a:rPr>
              <a:t>.  </a:t>
            </a:r>
            <a:r>
              <a:rPr sz="899" spc="10" dirty="0">
                <a:solidFill>
                  <a:srgbClr val="676E6C"/>
                </a:solidFill>
                <a:latin typeface="Arial"/>
                <a:cs typeface="Arial"/>
              </a:rPr>
              <a:t>Elena  Gramblièková</a:t>
            </a:r>
            <a:r>
              <a:rPr sz="899" spc="10" dirty="0">
                <a:solidFill>
                  <a:srgbClr val="868D8B"/>
                </a:solidFill>
                <a:latin typeface="Arial"/>
                <a:cs typeface="Arial"/>
              </a:rPr>
              <a:t>, </a:t>
            </a:r>
            <a:r>
              <a:rPr sz="899" spc="10" dirty="0">
                <a:solidFill>
                  <a:srgbClr val="676E6C"/>
                </a:solidFill>
                <a:latin typeface="Arial"/>
                <a:cs typeface="Arial"/>
              </a:rPr>
              <a:t>11</a:t>
            </a:r>
            <a:r>
              <a:rPr sz="899" spc="10" dirty="0">
                <a:solidFill>
                  <a:srgbClr val="868D8B"/>
                </a:solidFill>
                <a:latin typeface="Arial"/>
                <a:cs typeface="Arial"/>
              </a:rPr>
              <a:t>. </a:t>
            </a:r>
            <a:r>
              <a:rPr sz="899" spc="10" dirty="0">
                <a:solidFill>
                  <a:srgbClr val="676E6C"/>
                </a:solidFill>
                <a:latin typeface="Arial"/>
                <a:cs typeface="Arial"/>
              </a:rPr>
              <a:t>9</a:t>
            </a:r>
            <a:r>
              <a:rPr sz="899" spc="10" dirty="0">
                <a:solidFill>
                  <a:srgbClr val="868D8B"/>
                </a:solidFill>
                <a:latin typeface="Arial"/>
                <a:cs typeface="Arial"/>
              </a:rPr>
              <a:t>.</a:t>
            </a:r>
            <a:r>
              <a:rPr sz="899" spc="10" dirty="0">
                <a:solidFill>
                  <a:srgbClr val="676E6C"/>
                </a:solidFill>
                <a:latin typeface="Arial"/>
                <a:cs typeface="Arial"/>
              </a:rPr>
              <a:t>1963</a:t>
            </a:r>
            <a:endParaRPr sz="800">
              <a:latin typeface="Arial"/>
              <a:cs typeface="Arial"/>
            </a:endParaRPr>
          </a:p>
        </p:txBody>
      </p:sp>
      <p:sp>
        <p:nvSpPr>
          <p:cNvPr id="33" name="text 1"/>
          <p:cNvSpPr txBox="1"/>
          <p:nvPr/>
        </p:nvSpPr>
        <p:spPr>
          <a:xfrm rot="-5400000">
            <a:off x="1685670" y="7121658"/>
            <a:ext cx="629385" cy="258821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900" spc="10" dirty="0">
                <a:solidFill>
                  <a:srgbClr val="93A1A0"/>
                </a:solidFill>
                <a:latin typeface="Arial"/>
                <a:cs typeface="Arial"/>
              </a:rPr>
              <a:t>1</a:t>
            </a:r>
            <a:endParaRPr sz="900">
              <a:latin typeface="Arial"/>
              <a:cs typeface="Arial"/>
            </a:endParaRPr>
          </a:p>
          <a:p>
            <a:pPr marL="20603">
              <a:lnSpc>
                <a:spcPct val="100000"/>
              </a:lnSpc>
            </a:pPr>
            <a:r>
              <a:rPr sz="900" spc="10" dirty="0">
                <a:solidFill>
                  <a:srgbClr val="C5CDCC"/>
                </a:solidFill>
                <a:latin typeface="Arial"/>
                <a:cs typeface="Arial"/>
              </a:rPr>
              <a:t>f</a:t>
            </a:r>
            <a:r>
              <a:rPr sz="900" spc="10" dirty="0">
                <a:solidFill>
                  <a:srgbClr val="676E6C"/>
                </a:solidFill>
                <a:latin typeface="Arial"/>
                <a:cs typeface="Arial"/>
              </a:rPr>
              <a:t>sportové</a:t>
            </a:r>
            <a:endParaRPr sz="900">
              <a:latin typeface="Arial"/>
              <a:cs typeface="Arial"/>
            </a:endParaRPr>
          </a:p>
        </p:txBody>
      </p:sp>
      <p:sp>
        <p:nvSpPr>
          <p:cNvPr id="34" name="text 1"/>
          <p:cNvSpPr txBox="1"/>
          <p:nvPr/>
        </p:nvSpPr>
        <p:spPr>
          <a:xfrm rot="-5400000">
            <a:off x="1686755" y="6125809"/>
            <a:ext cx="952177" cy="14548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69" spc="10" dirty="0">
                <a:solidFill>
                  <a:srgbClr val="676E6C"/>
                </a:solidFill>
                <a:latin typeface="Arial"/>
                <a:cs typeface="Arial"/>
              </a:rPr>
              <a:t>Názov  podujatia</a:t>
            </a:r>
            <a:r>
              <a:rPr sz="869" spc="10" dirty="0">
                <a:solidFill>
                  <a:srgbClr val="868D8B"/>
                </a:solidFill>
                <a:latin typeface="Arial"/>
                <a:cs typeface="Arial"/>
              </a:rPr>
              <a:t>:</a:t>
            </a:r>
            <a:endParaRPr sz="800">
              <a:latin typeface="Arial"/>
              <a:cs typeface="Arial"/>
            </a:endParaRPr>
          </a:p>
        </p:txBody>
      </p:sp>
      <p:sp>
        <p:nvSpPr>
          <p:cNvPr id="35" name="text 1"/>
          <p:cNvSpPr txBox="1"/>
          <p:nvPr/>
        </p:nvSpPr>
        <p:spPr>
          <a:xfrm rot="-5400000">
            <a:off x="140217" y="2495909"/>
            <a:ext cx="3838649" cy="13017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900" spc="10" dirty="0">
                <a:solidFill>
                  <a:srgbClr val="676E6C"/>
                </a:solidFill>
                <a:latin typeface="Arial"/>
                <a:cs typeface="Arial"/>
              </a:rPr>
              <a:t>äportcv</a:t>
            </a:r>
            <a:r>
              <a:rPr sz="900" spc="10" dirty="0">
                <a:solidFill>
                  <a:srgbClr val="868D8B"/>
                </a:solidFill>
                <a:latin typeface="Arial"/>
                <a:cs typeface="Arial"/>
              </a:rPr>
              <a:t>ä  </a:t>
            </a:r>
            <a:r>
              <a:rPr sz="900" spc="10" dirty="0">
                <a:solidFill>
                  <a:srgbClr val="676E6C"/>
                </a:solidFill>
                <a:latin typeface="Arial"/>
                <a:cs typeface="Arial"/>
              </a:rPr>
              <a:t>príprava   pre   </a:t>
            </a:r>
            <a:r>
              <a:rPr sz="950" spc="10" dirty="0">
                <a:solidFill>
                  <a:srgbClr val="676E6C"/>
                </a:solidFill>
                <a:latin typeface="Arial"/>
                <a:cs typeface="Arial"/>
              </a:rPr>
              <a:t>sút'aze   </a:t>
            </a:r>
            <a:r>
              <a:rPr sz="900" spc="10" dirty="0">
                <a:solidFill>
                  <a:srgbClr val="676E6C"/>
                </a:solidFill>
                <a:latin typeface="Arial"/>
                <a:cs typeface="Arial"/>
              </a:rPr>
              <a:t>Slovenskej   volejbalovej   federácie</a:t>
            </a:r>
            <a:endParaRPr sz="900">
              <a:latin typeface="Arial"/>
              <a:cs typeface="Arial"/>
            </a:endParaRPr>
          </a:p>
        </p:txBody>
      </p:sp>
      <p:sp>
        <p:nvSpPr>
          <p:cNvPr id="36" name="text 1"/>
          <p:cNvSpPr txBox="1"/>
          <p:nvPr/>
        </p:nvSpPr>
        <p:spPr>
          <a:xfrm rot="-5400000">
            <a:off x="1489475" y="5511710"/>
            <a:ext cx="2031152" cy="30501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929" spc="10" dirty="0">
                <a:solidFill>
                  <a:srgbClr val="676E6C"/>
                </a:solidFill>
                <a:latin typeface="Arial"/>
                <a:cs typeface="Arial"/>
              </a:rPr>
              <a:t>Rozsah  vykonávania  dobrovofníckej</a:t>
            </a:r>
            <a:endParaRPr sz="900">
              <a:latin typeface="Arial"/>
              <a:cs typeface="Arial"/>
            </a:endParaRPr>
          </a:p>
          <a:p>
            <a:pPr marL="0">
              <a:lnSpc>
                <a:spcPct val="100000"/>
              </a:lnSpc>
            </a:pPr>
            <a:r>
              <a:rPr sz="929" spc="10" dirty="0">
                <a:solidFill>
                  <a:srgbClr val="676E6C"/>
                </a:solidFill>
                <a:latin typeface="Arial"/>
                <a:cs typeface="Arial"/>
              </a:rPr>
              <a:t>èinnosti  (po</a:t>
            </a:r>
            <a:r>
              <a:rPr sz="929" spc="10" dirty="0">
                <a:solidFill>
                  <a:srgbClr val="868D8B"/>
                </a:solidFill>
                <a:latin typeface="Arial"/>
                <a:cs typeface="Arial"/>
              </a:rPr>
              <a:t>ö</a:t>
            </a:r>
            <a:r>
              <a:rPr sz="929" spc="10" dirty="0">
                <a:solidFill>
                  <a:srgbClr val="676E6C"/>
                </a:solidFill>
                <a:latin typeface="Arial"/>
                <a:cs typeface="Arial"/>
              </a:rPr>
              <a:t>et  hodín):  12x2  mes</a:t>
            </a:r>
            <a:r>
              <a:rPr sz="929" spc="10" dirty="0">
                <a:solidFill>
                  <a:srgbClr val="868D8B"/>
                </a:solidFill>
                <a:latin typeface="Arial"/>
                <a:cs typeface="Arial"/>
              </a:rPr>
              <a:t>.</a:t>
            </a:r>
            <a:endParaRPr sz="900">
              <a:latin typeface="Arial"/>
              <a:cs typeface="Arial"/>
            </a:endParaRPr>
          </a:p>
        </p:txBody>
      </p:sp>
      <p:sp>
        <p:nvSpPr>
          <p:cNvPr id="37" name="text 1"/>
          <p:cNvSpPr txBox="1"/>
          <p:nvPr/>
        </p:nvSpPr>
        <p:spPr>
          <a:xfrm rot="-5400000">
            <a:off x="2413969" y="4446960"/>
            <a:ext cx="38461" cy="12097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309" spc="10" dirty="0">
                <a:solidFill>
                  <a:srgbClr val="C5CDCC"/>
                </a:solidFill>
                <a:latin typeface="Arial"/>
                <a:cs typeface="Arial"/>
              </a:rPr>
              <a:t>1</a:t>
            </a:r>
            <a:endParaRPr sz="300">
              <a:latin typeface="Arial"/>
              <a:cs typeface="Arial"/>
            </a:endParaRPr>
          </a:p>
        </p:txBody>
      </p:sp>
      <p:sp>
        <p:nvSpPr>
          <p:cNvPr id="38" name="text 1"/>
          <p:cNvSpPr txBox="1"/>
          <p:nvPr/>
        </p:nvSpPr>
        <p:spPr>
          <a:xfrm rot="-5400000">
            <a:off x="1917514" y="3570140"/>
            <a:ext cx="891358" cy="26967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90" spc="10" dirty="0">
                <a:solidFill>
                  <a:srgbClr val="C5CDCC"/>
                </a:solidFill>
                <a:latin typeface="Arial"/>
                <a:cs typeface="Arial"/>
              </a:rPr>
              <a:t>¡</a:t>
            </a:r>
            <a:r>
              <a:rPr sz="839" spc="10" dirty="0">
                <a:solidFill>
                  <a:srgbClr val="676E6C"/>
                </a:solidFill>
                <a:latin typeface="Arial"/>
                <a:cs typeface="Arial"/>
              </a:rPr>
              <a:t>Dobrovofnícku</a:t>
            </a:r>
            <a:endParaRPr sz="800">
              <a:latin typeface="Arial"/>
              <a:cs typeface="Arial"/>
            </a:endParaRPr>
          </a:p>
        </p:txBody>
      </p:sp>
      <p:sp>
        <p:nvSpPr>
          <p:cNvPr id="39" name="text 1"/>
          <p:cNvSpPr txBox="1"/>
          <p:nvPr/>
        </p:nvSpPr>
        <p:spPr>
          <a:xfrm rot="-5400000">
            <a:off x="1311862" y="3041908"/>
            <a:ext cx="2386377" cy="305011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1138368">
              <a:lnSpc>
                <a:spcPct val="100000"/>
              </a:lnSpc>
            </a:pPr>
            <a:r>
              <a:rPr sz="869" spc="10" dirty="0">
                <a:solidFill>
                  <a:srgbClr val="868D8B"/>
                </a:solidFill>
                <a:latin typeface="Arial"/>
                <a:cs typeface="Arial"/>
              </a:rPr>
              <a:t>ö</a:t>
            </a:r>
            <a:r>
              <a:rPr sz="869" spc="10" dirty="0">
                <a:solidFill>
                  <a:srgbClr val="676E6C"/>
                </a:solidFill>
                <a:latin typeface="Arial"/>
                <a:cs typeface="Arial"/>
              </a:rPr>
              <a:t>innost'  za  prijimatel'a</a:t>
            </a:r>
            <a:endParaRPr sz="800">
              <a:latin typeface="Arial"/>
              <a:cs typeface="Arial"/>
            </a:endParaRPr>
          </a:p>
          <a:p>
            <a:pPr marL="0">
              <a:lnSpc>
                <a:spcPct val="100000"/>
              </a:lnSpc>
            </a:pPr>
            <a:r>
              <a:rPr sz="959" spc="10" dirty="0">
                <a:solidFill>
                  <a:srgbClr val="676E6C"/>
                </a:solidFill>
                <a:latin typeface="Arial"/>
                <a:cs typeface="Arial"/>
              </a:rPr>
              <a:t>26  </a:t>
            </a:r>
            <a:r>
              <a:rPr sz="959" spc="10" dirty="0">
                <a:solidFill>
                  <a:srgbClr val="C5CDCC"/>
                </a:solidFill>
                <a:latin typeface="Arial"/>
                <a:cs typeface="Arial"/>
              </a:rPr>
              <a:t>¡</a:t>
            </a:r>
            <a:r>
              <a:rPr sz="959" spc="10" dirty="0">
                <a:solidFill>
                  <a:srgbClr val="676E6C"/>
                </a:solidFill>
                <a:latin typeface="Arial"/>
                <a:cs typeface="Arial"/>
              </a:rPr>
              <a:t>r</a:t>
            </a:r>
            <a:r>
              <a:rPr sz="959" spc="10" dirty="0">
                <a:solidFill>
                  <a:srgbClr val="484E54"/>
                </a:solidFill>
                <a:latin typeface="Arial"/>
                <a:cs typeface="Arial"/>
              </a:rPr>
              <a:t>i</a:t>
            </a:r>
            <a:r>
              <a:rPr sz="959" spc="10" dirty="0">
                <a:solidFill>
                  <a:srgbClr val="676E6C"/>
                </a:solidFill>
                <a:latin typeface="Arial"/>
                <a:cs typeface="Arial"/>
              </a:rPr>
              <a:t>adil  (meno,  priezvisko  a  podpis)</a:t>
            </a:r>
            <a:r>
              <a:rPr sz="959" spc="10" dirty="0">
                <a:solidFill>
                  <a:srgbClr val="868D8B"/>
                </a:solidFill>
                <a:latin typeface="Arial"/>
                <a:cs typeface="Arial"/>
              </a:rPr>
              <a:t>:</a:t>
            </a:r>
            <a:endParaRPr sz="900">
              <a:latin typeface="Arial"/>
              <a:cs typeface="Arial"/>
            </a:endParaRPr>
          </a:p>
        </p:txBody>
      </p:sp>
      <p:sp>
        <p:nvSpPr>
          <p:cNvPr id="40" name="text 1"/>
          <p:cNvSpPr txBox="1"/>
          <p:nvPr/>
        </p:nvSpPr>
        <p:spPr>
          <a:xfrm rot="-5400000">
            <a:off x="1782089" y="1096323"/>
            <a:ext cx="1445922" cy="305011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69" spc="10" dirty="0">
                <a:solidFill>
                  <a:srgbClr val="C5CDCC"/>
                </a:solidFill>
                <a:latin typeface="Arial"/>
                <a:cs typeface="Arial"/>
              </a:rPr>
              <a:t>: </a:t>
            </a:r>
            <a:r>
              <a:rPr sz="869" spc="10" dirty="0">
                <a:solidFill>
                  <a:srgbClr val="676E6C"/>
                </a:solidFill>
                <a:latin typeface="Arial"/>
                <a:cs typeface="Arial"/>
              </a:rPr>
              <a:t>Ing.  Elena  Gramblièková</a:t>
            </a:r>
            <a:endParaRPr sz="800">
              <a:latin typeface="Arial"/>
              <a:cs typeface="Arial"/>
            </a:endParaRPr>
          </a:p>
          <a:p>
            <a:pPr marL="0">
              <a:lnSpc>
                <a:spcPct val="100000"/>
              </a:lnSpc>
            </a:pPr>
            <a:r>
              <a:rPr sz="1050" spc="10" dirty="0">
                <a:solidFill>
                  <a:srgbClr val="C5CDCC"/>
                </a:solidFill>
                <a:latin typeface="Arial"/>
                <a:cs typeface="Arial"/>
              </a:rPr>
              <a:t>'</a:t>
            </a:r>
            <a:endParaRPr sz="1000">
              <a:latin typeface="Arial"/>
              <a:cs typeface="Arial"/>
            </a:endParaRPr>
          </a:p>
        </p:txBody>
      </p:sp>
      <p:sp>
        <p:nvSpPr>
          <p:cNvPr id="41" name="text 1"/>
          <p:cNvSpPr txBox="1"/>
          <p:nvPr/>
        </p:nvSpPr>
        <p:spPr>
          <a:xfrm rot="-5400000">
            <a:off x="2689184" y="4075500"/>
            <a:ext cx="46538" cy="8317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99" spc="10" dirty="0">
                <a:solidFill>
                  <a:srgbClr val="C5CDCC"/>
                </a:solidFill>
                <a:latin typeface="Arial"/>
                <a:cs typeface="Arial"/>
              </a:rPr>
              <a:t>•</a:t>
            </a:r>
            <a:endParaRPr sz="200">
              <a:latin typeface="Arial"/>
              <a:cs typeface="Arial"/>
            </a:endParaRPr>
          </a:p>
        </p:txBody>
      </p:sp>
      <p:sp>
        <p:nvSpPr>
          <p:cNvPr id="42" name="text 1"/>
          <p:cNvSpPr txBox="1"/>
          <p:nvPr/>
        </p:nvSpPr>
        <p:spPr>
          <a:xfrm rot="-5400000">
            <a:off x="1908453" y="5248719"/>
            <a:ext cx="1804795" cy="13017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70" spc="10" dirty="0">
                <a:solidFill>
                  <a:srgbClr val="93A1A0"/>
                </a:solidFill>
                <a:latin typeface="Arial"/>
                <a:cs typeface="Arial"/>
              </a:rPr>
              <a:t>ríprava,   organizácia   a  vedenie</a:t>
            </a:r>
            <a:endParaRPr sz="800">
              <a:latin typeface="Arial"/>
              <a:cs typeface="Arial"/>
            </a:endParaRPr>
          </a:p>
        </p:txBody>
      </p:sp>
      <p:sp>
        <p:nvSpPr>
          <p:cNvPr id="43" name="text 1"/>
          <p:cNvSpPr txBox="1"/>
          <p:nvPr/>
        </p:nvSpPr>
        <p:spPr>
          <a:xfrm rot="-5400000">
            <a:off x="2783271" y="3718026"/>
            <a:ext cx="55159" cy="13017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659" spc="10" dirty="0">
                <a:solidFill>
                  <a:srgbClr val="868D8B"/>
                </a:solidFill>
                <a:latin typeface="Arial"/>
                <a:cs typeface="Arial"/>
              </a:rPr>
              <a:t>.</a:t>
            </a:r>
            <a:endParaRPr sz="600">
              <a:latin typeface="Arial"/>
              <a:cs typeface="Arial"/>
            </a:endParaRPr>
          </a:p>
        </p:txBody>
      </p:sp>
      <p:sp>
        <p:nvSpPr>
          <p:cNvPr id="44" name="text 1"/>
          <p:cNvSpPr txBox="1"/>
          <p:nvPr/>
        </p:nvSpPr>
        <p:spPr>
          <a:xfrm rot="-5400000">
            <a:off x="2275026" y="3374739"/>
            <a:ext cx="1200296" cy="258821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978687">
              <a:lnSpc>
                <a:spcPct val="100000"/>
              </a:lnSpc>
            </a:pPr>
            <a:r>
              <a:rPr sz="900" spc="10" dirty="0">
                <a:solidFill>
                  <a:srgbClr val="676E6C"/>
                </a:solidFill>
                <a:latin typeface="Arial"/>
                <a:cs typeface="Arial"/>
              </a:rPr>
              <a:t>.</a:t>
            </a:r>
            <a:endParaRPr sz="900">
              <a:latin typeface="Arial"/>
              <a:cs typeface="Arial"/>
            </a:endParaRPr>
          </a:p>
          <a:p>
            <a:pPr marL="0">
              <a:lnSpc>
                <a:spcPct val="100000"/>
              </a:lnSpc>
            </a:pPr>
            <a:r>
              <a:rPr sz="839" spc="10" dirty="0">
                <a:solidFill>
                  <a:srgbClr val="676E6C"/>
                </a:solidFill>
                <a:latin typeface="Arial"/>
                <a:cs typeface="Arial"/>
              </a:rPr>
              <a:t>Podpis   dobrovoînlka:</a:t>
            </a:r>
            <a:endParaRPr sz="800">
              <a:latin typeface="Arial"/>
              <a:cs typeface="Arial"/>
            </a:endParaRPr>
          </a:p>
        </p:txBody>
      </p:sp>
      <p:sp>
        <p:nvSpPr>
          <p:cNvPr id="45" name="text 1"/>
          <p:cNvSpPr txBox="1"/>
          <p:nvPr/>
        </p:nvSpPr>
        <p:spPr>
          <a:xfrm rot="-5400000">
            <a:off x="2018690" y="6559263"/>
            <a:ext cx="1841616" cy="13017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900" spc="10" dirty="0">
                <a:solidFill>
                  <a:srgbClr val="C5CDCC"/>
                </a:solidFill>
                <a:latin typeface="Arial"/>
                <a:cs typeface="Arial"/>
              </a:rPr>
              <a:t>,</a:t>
            </a:r>
            <a:r>
              <a:rPr sz="900" spc="10" dirty="0">
                <a:solidFill>
                  <a:srgbClr val="93A1A0"/>
                </a:solidFill>
                <a:latin typeface="Arial"/>
                <a:cs typeface="Arial"/>
              </a:rPr>
              <a:t>tréningovej   </a:t>
            </a:r>
            <a:r>
              <a:rPr sz="1150" spc="10" dirty="0">
                <a:solidFill>
                  <a:srgbClr val="A5B0AF"/>
                </a:solidFill>
                <a:latin typeface="Arial"/>
                <a:cs typeface="Arial"/>
              </a:rPr>
              <a:t>ë</a:t>
            </a:r>
            <a:r>
              <a:rPr sz="1150" spc="10" dirty="0">
                <a:solidFill>
                  <a:srgbClr val="93A1A0"/>
                </a:solidFill>
                <a:latin typeface="Arial"/>
                <a:cs typeface="Arial"/>
              </a:rPr>
              <a:t>tnnost</a:t>
            </a:r>
            <a:r>
              <a:rPr sz="1150" spc="10" dirty="0">
                <a:solidFill>
                  <a:srgbClr val="C5CDCC"/>
                </a:solidFill>
                <a:latin typeface="Arial"/>
                <a:cs typeface="Arial"/>
              </a:rPr>
              <a:t>í  </a:t>
            </a:r>
            <a:r>
              <a:rPr sz="900" spc="10" dirty="0">
                <a:solidFill>
                  <a:srgbClr val="93A1A0"/>
                </a:solidFill>
                <a:latin typeface="Arial"/>
                <a:cs typeface="Arial"/>
              </a:rPr>
              <a:t>kadetiek</a:t>
            </a:r>
            <a:endParaRPr sz="900">
              <a:latin typeface="Arial"/>
              <a:cs typeface="Arial"/>
            </a:endParaRPr>
          </a:p>
        </p:txBody>
      </p:sp>
      <p:sp>
        <p:nvSpPr>
          <p:cNvPr id="46" name="text 1"/>
          <p:cNvSpPr txBox="1"/>
          <p:nvPr/>
        </p:nvSpPr>
        <p:spPr>
          <a:xfrm rot="-5400000">
            <a:off x="2198664" y="7243540"/>
            <a:ext cx="473062" cy="13017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70" spc="10" dirty="0">
                <a:solidFill>
                  <a:srgbClr val="C5CDCC"/>
                </a:solidFill>
                <a:latin typeface="Arial"/>
                <a:cs typeface="Arial"/>
              </a:rPr>
              <a:t>(</a:t>
            </a:r>
            <a:r>
              <a:rPr sz="870" spc="10" dirty="0">
                <a:solidFill>
                  <a:srgbClr val="676E6C"/>
                </a:solidFill>
                <a:latin typeface="Arial"/>
                <a:cs typeface="Arial"/>
              </a:rPr>
              <a:t>január</a:t>
            </a:r>
            <a:endParaRPr sz="800">
              <a:latin typeface="Arial"/>
              <a:cs typeface="Arial"/>
            </a:endParaRPr>
          </a:p>
        </p:txBody>
      </p:sp>
      <p:sp>
        <p:nvSpPr>
          <p:cNvPr id="47" name="text 1"/>
          <p:cNvSpPr txBox="1"/>
          <p:nvPr/>
        </p:nvSpPr>
        <p:spPr>
          <a:xfrm rot="-5400000">
            <a:off x="2874410" y="7178268"/>
            <a:ext cx="603606" cy="13017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900" spc="10" dirty="0">
                <a:solidFill>
                  <a:srgbClr val="C5CDCC"/>
                </a:solidFill>
                <a:latin typeface="Arial"/>
                <a:cs typeface="Arial"/>
              </a:rPr>
              <a:t>,</a:t>
            </a:r>
            <a:r>
              <a:rPr sz="900" spc="10" dirty="0">
                <a:solidFill>
                  <a:srgbClr val="676E6C"/>
                </a:solidFill>
                <a:latin typeface="Arial"/>
                <a:cs typeface="Arial"/>
              </a:rPr>
              <a:t>sportové</a:t>
            </a:r>
            <a:endParaRPr sz="900">
              <a:latin typeface="Arial"/>
              <a:cs typeface="Arial"/>
            </a:endParaRPr>
          </a:p>
        </p:txBody>
      </p:sp>
      <p:sp>
        <p:nvSpPr>
          <p:cNvPr id="48" name="text 1"/>
          <p:cNvSpPr txBox="1"/>
          <p:nvPr/>
        </p:nvSpPr>
        <p:spPr>
          <a:xfrm rot="-5400000">
            <a:off x="3150026" y="6615082"/>
            <a:ext cx="38089" cy="153143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499" spc="10" dirty="0">
                <a:solidFill>
                  <a:srgbClr val="C5CDCC"/>
                </a:solidFill>
                <a:latin typeface="Arial"/>
                <a:cs typeface="Arial"/>
              </a:rPr>
              <a:t>I</a:t>
            </a:r>
            <a:endParaRPr sz="400">
              <a:latin typeface="Arial"/>
              <a:cs typeface="Arial"/>
            </a:endParaRPr>
          </a:p>
        </p:txBody>
      </p:sp>
      <p:sp>
        <p:nvSpPr>
          <p:cNvPr id="49" name="text 1"/>
          <p:cNvSpPr txBox="1"/>
          <p:nvPr/>
        </p:nvSpPr>
        <p:spPr>
          <a:xfrm rot="-5400000">
            <a:off x="3140151" y="5899521"/>
            <a:ext cx="57838" cy="1531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29" spc="10" dirty="0">
                <a:solidFill>
                  <a:srgbClr val="868D8B"/>
                </a:solidFill>
                <a:latin typeface="Arial"/>
                <a:cs typeface="Arial"/>
              </a:rPr>
              <a:t>.</a:t>
            </a:r>
            <a:endParaRPr sz="800">
              <a:latin typeface="Arial"/>
              <a:cs typeface="Arial"/>
            </a:endParaRPr>
          </a:p>
        </p:txBody>
      </p:sp>
      <p:sp>
        <p:nvSpPr>
          <p:cNvPr id="50" name="text 1"/>
          <p:cNvSpPr txBox="1"/>
          <p:nvPr/>
        </p:nvSpPr>
        <p:spPr>
          <a:xfrm rot="-5400000">
            <a:off x="3083917" y="5709362"/>
            <a:ext cx="170305" cy="1531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29" spc="10" dirty="0">
                <a:solidFill>
                  <a:srgbClr val="868D8B"/>
                </a:solidFill>
                <a:latin typeface="Arial"/>
                <a:cs typeface="Arial"/>
              </a:rPr>
              <a:t>. </a:t>
            </a:r>
            <a:r>
              <a:rPr sz="829" spc="10" dirty="0">
                <a:solidFill>
                  <a:srgbClr val="93A1A0"/>
                </a:solidFill>
                <a:latin typeface="Arial"/>
                <a:cs typeface="Arial"/>
              </a:rPr>
              <a:t>.</a:t>
            </a:r>
            <a:endParaRPr sz="800">
              <a:latin typeface="Arial"/>
              <a:cs typeface="Arial"/>
            </a:endParaRPr>
          </a:p>
        </p:txBody>
      </p:sp>
      <p:sp>
        <p:nvSpPr>
          <p:cNvPr id="51" name="text 1"/>
          <p:cNvSpPr txBox="1"/>
          <p:nvPr/>
        </p:nvSpPr>
        <p:spPr>
          <a:xfrm rot="-5400000">
            <a:off x="1636934" y="2917163"/>
            <a:ext cx="3078558" cy="13017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70" spc="10" dirty="0">
                <a:solidFill>
                  <a:srgbClr val="C5CDCC"/>
                </a:solidFill>
                <a:latin typeface="Arial"/>
                <a:cs typeface="Arial"/>
              </a:rPr>
              <a:t>¡</a:t>
            </a:r>
            <a:r>
              <a:rPr sz="870" spc="10" dirty="0">
                <a:solidFill>
                  <a:srgbClr val="676E6C"/>
                </a:solidFill>
                <a:latin typeface="Arial"/>
                <a:cs typeface="Arial"/>
              </a:rPr>
              <a:t>turnaj   starslch   ziaéok  v  Novom   Meste   nad   Váhom</a:t>
            </a:r>
            <a:endParaRPr sz="800">
              <a:latin typeface="Arial"/>
              <a:cs typeface="Arial"/>
            </a:endParaRPr>
          </a:p>
        </p:txBody>
      </p:sp>
      <p:sp>
        <p:nvSpPr>
          <p:cNvPr id="52" name="text 1"/>
          <p:cNvSpPr txBox="1"/>
          <p:nvPr/>
        </p:nvSpPr>
        <p:spPr>
          <a:xfrm rot="-5400000">
            <a:off x="2759739" y="6102739"/>
            <a:ext cx="1008336" cy="207581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309" spc="10" dirty="0">
                <a:solidFill>
                  <a:srgbClr val="C5CDCC"/>
                </a:solidFill>
                <a:latin typeface="Arial"/>
                <a:cs typeface="Arial"/>
              </a:rPr>
              <a:t>I </a:t>
            </a:r>
            <a:r>
              <a:rPr sz="809" spc="10" dirty="0">
                <a:solidFill>
                  <a:srgbClr val="676E6C"/>
                </a:solidFill>
                <a:latin typeface="Arial"/>
                <a:cs typeface="Arial"/>
              </a:rPr>
              <a:t>Názov  podujatia</a:t>
            </a:r>
            <a:r>
              <a:rPr sz="809" spc="10" dirty="0">
                <a:solidFill>
                  <a:srgbClr val="868D8B"/>
                </a:solidFill>
                <a:latin typeface="Arial"/>
                <a:cs typeface="Arial"/>
              </a:rPr>
              <a:t>:</a:t>
            </a:r>
            <a:endParaRPr sz="800">
              <a:latin typeface="Arial"/>
              <a:cs typeface="Arial"/>
            </a:endParaRPr>
          </a:p>
        </p:txBody>
      </p:sp>
      <p:sp>
        <p:nvSpPr>
          <p:cNvPr id="53" name="text 1"/>
          <p:cNvSpPr txBox="1"/>
          <p:nvPr/>
        </p:nvSpPr>
        <p:spPr>
          <a:xfrm rot="-5400000">
            <a:off x="3275522" y="4429353"/>
            <a:ext cx="38864" cy="14548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479" spc="10" dirty="0">
                <a:solidFill>
                  <a:srgbClr val="C5CDCC"/>
                </a:solidFill>
                <a:latin typeface="Arial"/>
                <a:cs typeface="Arial"/>
              </a:rPr>
              <a:t>,</a:t>
            </a:r>
            <a:endParaRPr sz="400">
              <a:latin typeface="Arial"/>
              <a:cs typeface="Arial"/>
            </a:endParaRPr>
          </a:p>
        </p:txBody>
      </p:sp>
      <p:sp>
        <p:nvSpPr>
          <p:cNvPr id="54" name="text 1"/>
          <p:cNvSpPr txBox="1"/>
          <p:nvPr/>
        </p:nvSpPr>
        <p:spPr>
          <a:xfrm rot="-5400000">
            <a:off x="3691386" y="7446239"/>
            <a:ext cx="102456" cy="10568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9" spc="10" dirty="0">
                <a:solidFill>
                  <a:srgbClr val="C5CDCC"/>
                </a:solidFill>
                <a:latin typeface="Arial"/>
                <a:cs typeface="Arial"/>
              </a:rPr>
              <a:t>I</a:t>
            </a:r>
            <a:r>
              <a:rPr sz="829" spc="10" dirty="0">
                <a:solidFill>
                  <a:srgbClr val="C5CDCC"/>
                </a:solidFill>
                <a:latin typeface="Arial"/>
                <a:cs typeface="Arial"/>
              </a:rPr>
              <a:t>'</a:t>
            </a:r>
            <a:endParaRPr sz="800">
              <a:latin typeface="Arial"/>
              <a:cs typeface="Arial"/>
            </a:endParaRPr>
          </a:p>
        </p:txBody>
      </p:sp>
      <p:sp>
        <p:nvSpPr>
          <p:cNvPr id="55" name="text 1"/>
          <p:cNvSpPr txBox="1"/>
          <p:nvPr/>
        </p:nvSpPr>
        <p:spPr>
          <a:xfrm rot="-5400000">
            <a:off x="3755473" y="7504061"/>
            <a:ext cx="46553" cy="45943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70" spc="10" dirty="0">
                <a:solidFill>
                  <a:srgbClr val="C5CDCC"/>
                </a:solidFill>
                <a:latin typeface="Arial"/>
                <a:cs typeface="Arial"/>
              </a:rPr>
              <a:t>I</a:t>
            </a:r>
            <a:endParaRPr sz="200">
              <a:latin typeface="Arial"/>
              <a:cs typeface="Arial"/>
            </a:endParaRPr>
          </a:p>
        </p:txBody>
      </p:sp>
      <p:sp>
        <p:nvSpPr>
          <p:cNvPr id="56" name="text 1"/>
          <p:cNvSpPr txBox="1"/>
          <p:nvPr/>
        </p:nvSpPr>
        <p:spPr>
          <a:xfrm rot="-5400000">
            <a:off x="2333150" y="5779558"/>
            <a:ext cx="2561704" cy="2998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689" spc="10" dirty="0">
                <a:solidFill>
                  <a:srgbClr val="676E6C"/>
                </a:solidFill>
                <a:latin typeface="Arial"/>
                <a:cs typeface="Arial"/>
              </a:rPr>
              <a:t>5</a:t>
            </a:r>
            <a:r>
              <a:rPr sz="689" spc="10" dirty="0">
                <a:solidFill>
                  <a:srgbClr val="868D8B"/>
                </a:solidFill>
                <a:latin typeface="Arial"/>
                <a:cs typeface="Arial"/>
              </a:rPr>
              <a:t>.</a:t>
            </a:r>
            <a:r>
              <a:rPr sz="689" spc="10" dirty="0">
                <a:solidFill>
                  <a:srgbClr val="676E6C"/>
                </a:solidFill>
                <a:latin typeface="Arial"/>
                <a:cs typeface="Arial"/>
              </a:rPr>
              <a:t>1</a:t>
            </a:r>
            <a:r>
              <a:rPr sz="689" spc="10" dirty="0">
                <a:solidFill>
                  <a:srgbClr val="868D8B"/>
                </a:solidFill>
                <a:latin typeface="Arial"/>
                <a:cs typeface="Arial"/>
              </a:rPr>
              <a:t>.</a:t>
            </a:r>
            <a:r>
              <a:rPr sz="689" spc="10" dirty="0">
                <a:solidFill>
                  <a:srgbClr val="676E6C"/>
                </a:solidFill>
                <a:latin typeface="Arial"/>
                <a:cs typeface="Arial"/>
              </a:rPr>
              <a:t>2018</a:t>
            </a:r>
            <a:r>
              <a:rPr sz="689" spc="10" dirty="0">
                <a:solidFill>
                  <a:srgbClr val="C5CDCC"/>
                </a:solidFill>
                <a:latin typeface="Arial"/>
                <a:cs typeface="Arial"/>
              </a:rPr>
              <a:t>, </a:t>
            </a:r>
            <a:r>
              <a:rPr sz="689" spc="10" dirty="0">
                <a:solidFill>
                  <a:srgbClr val="676E6C"/>
                </a:solidFill>
                <a:latin typeface="Arial"/>
                <a:cs typeface="Arial"/>
              </a:rPr>
              <a:t>Rozsah  vykonávania  dobrovofnfckej</a:t>
            </a:r>
            <a:endParaRPr sz="600">
              <a:latin typeface="Arial"/>
              <a:cs typeface="Arial"/>
            </a:endParaRPr>
          </a:p>
          <a:p>
            <a:pPr marL="525400">
              <a:lnSpc>
                <a:spcPct val="100000"/>
              </a:lnSpc>
            </a:pPr>
            <a:r>
              <a:rPr sz="929" spc="10" dirty="0">
                <a:solidFill>
                  <a:srgbClr val="676E6C"/>
                </a:solidFill>
                <a:latin typeface="Arial"/>
                <a:cs typeface="Arial"/>
              </a:rPr>
              <a:t>èinnosti  (poëet  hodin)</a:t>
            </a:r>
            <a:r>
              <a:rPr sz="929" spc="10" dirty="0">
                <a:solidFill>
                  <a:srgbClr val="868D8B"/>
                </a:solidFill>
                <a:latin typeface="Arial"/>
                <a:cs typeface="Arial"/>
              </a:rPr>
              <a:t>:  </a:t>
            </a:r>
            <a:r>
              <a:rPr sz="929" spc="10" dirty="0">
                <a:solidFill>
                  <a:srgbClr val="676E6C"/>
                </a:solidFill>
                <a:latin typeface="Arial"/>
                <a:cs typeface="Arial"/>
              </a:rPr>
              <a:t>14x2  mes</a:t>
            </a:r>
            <a:r>
              <a:rPr sz="929" spc="10" dirty="0">
                <a:solidFill>
                  <a:srgbClr val="868D8B"/>
                </a:solidFill>
                <a:latin typeface="Arial"/>
                <a:cs typeface="Arial"/>
              </a:rPr>
              <a:t>.</a:t>
            </a:r>
            <a:endParaRPr sz="900">
              <a:latin typeface="Arial"/>
              <a:cs typeface="Arial"/>
            </a:endParaRPr>
          </a:p>
        </p:txBody>
      </p:sp>
      <p:sp>
        <p:nvSpPr>
          <p:cNvPr id="57" name="text 1"/>
          <p:cNvSpPr txBox="1"/>
          <p:nvPr/>
        </p:nvSpPr>
        <p:spPr>
          <a:xfrm rot="-5400000">
            <a:off x="3085994" y="3627083"/>
            <a:ext cx="881057" cy="14548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39" spc="10" dirty="0">
                <a:solidFill>
                  <a:srgbClr val="C5CDCC"/>
                </a:solidFill>
                <a:latin typeface="Arial"/>
                <a:cs typeface="Arial"/>
              </a:rPr>
              <a:t>, </a:t>
            </a:r>
            <a:r>
              <a:rPr sz="839" spc="10" dirty="0">
                <a:solidFill>
                  <a:srgbClr val="676E6C"/>
                </a:solidFill>
                <a:latin typeface="Arial"/>
                <a:cs typeface="Arial"/>
              </a:rPr>
              <a:t>Dobrovofnícku</a:t>
            </a:r>
            <a:endParaRPr sz="800">
              <a:latin typeface="Arial"/>
              <a:cs typeface="Arial"/>
            </a:endParaRPr>
          </a:p>
        </p:txBody>
      </p:sp>
      <p:sp>
        <p:nvSpPr>
          <p:cNvPr id="58" name="text 1"/>
          <p:cNvSpPr txBox="1"/>
          <p:nvPr/>
        </p:nvSpPr>
        <p:spPr>
          <a:xfrm rot="-5400000">
            <a:off x="2420897" y="3049710"/>
            <a:ext cx="2376983" cy="298801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1138368">
              <a:lnSpc>
                <a:spcPct val="100000"/>
              </a:lnSpc>
            </a:pPr>
            <a:r>
              <a:rPr sz="829" spc="10" dirty="0">
                <a:solidFill>
                  <a:srgbClr val="868D8B"/>
                </a:solidFill>
                <a:latin typeface="Arial"/>
                <a:cs typeface="Arial"/>
              </a:rPr>
              <a:t>ö</a:t>
            </a:r>
            <a:r>
              <a:rPr sz="829" spc="10" dirty="0">
                <a:solidFill>
                  <a:srgbClr val="676E6C"/>
                </a:solidFill>
                <a:latin typeface="Arial"/>
                <a:cs typeface="Arial"/>
              </a:rPr>
              <a:t>ínnost'  </a:t>
            </a:r>
            <a:r>
              <a:rPr sz="929" spc="10" dirty="0">
                <a:solidFill>
                  <a:srgbClr val="676E6C"/>
                </a:solidFill>
                <a:latin typeface="Arial"/>
                <a:cs typeface="Arial"/>
              </a:rPr>
              <a:t>za  prijímatefa</a:t>
            </a:r>
            <a:endParaRPr sz="900">
              <a:latin typeface="Arial"/>
              <a:cs typeface="Arial"/>
            </a:endParaRPr>
          </a:p>
          <a:p>
            <a:pPr marL="0">
              <a:lnSpc>
                <a:spcPct val="100000"/>
              </a:lnSpc>
            </a:pPr>
            <a:r>
              <a:rPr sz="839" spc="10" dirty="0">
                <a:solidFill>
                  <a:srgbClr val="676E6C"/>
                </a:solidFill>
                <a:latin typeface="Arial"/>
                <a:cs typeface="Arial"/>
              </a:rPr>
              <a:t>12    </a:t>
            </a:r>
            <a:r>
              <a:rPr sz="989" spc="10" dirty="0">
                <a:solidFill>
                  <a:srgbClr val="676E6C"/>
                </a:solidFill>
                <a:latin typeface="Arial"/>
                <a:cs typeface="Arial"/>
              </a:rPr>
              <a:t>riadil  (meno</a:t>
            </a:r>
            <a:r>
              <a:rPr sz="989" spc="10" dirty="0">
                <a:solidFill>
                  <a:srgbClr val="868D8B"/>
                </a:solidFill>
                <a:latin typeface="Arial"/>
                <a:cs typeface="Arial"/>
              </a:rPr>
              <a:t>, </a:t>
            </a:r>
            <a:r>
              <a:rPr sz="989" spc="10" dirty="0">
                <a:solidFill>
                  <a:srgbClr val="676E6C"/>
                </a:solidFill>
                <a:latin typeface="Arial"/>
                <a:cs typeface="Arial"/>
              </a:rPr>
              <a:t>priezvísko  a  podpis)</a:t>
            </a:r>
            <a:r>
              <a:rPr sz="989" spc="10" dirty="0">
                <a:solidFill>
                  <a:srgbClr val="868D8B"/>
                </a:solidFill>
                <a:latin typeface="Arial"/>
                <a:cs typeface="Arial"/>
              </a:rPr>
              <a:t>:</a:t>
            </a:r>
            <a:endParaRPr sz="900">
              <a:latin typeface="Arial"/>
              <a:cs typeface="Arial"/>
            </a:endParaRPr>
          </a:p>
        </p:txBody>
      </p:sp>
      <p:sp>
        <p:nvSpPr>
          <p:cNvPr id="59" name="text 1"/>
          <p:cNvSpPr txBox="1"/>
          <p:nvPr/>
        </p:nvSpPr>
        <p:spPr>
          <a:xfrm rot="-5400000">
            <a:off x="3889651" y="3723178"/>
            <a:ext cx="55158" cy="13017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659" spc="10" dirty="0">
                <a:solidFill>
                  <a:srgbClr val="868D8B"/>
                </a:solidFill>
                <a:latin typeface="Arial"/>
                <a:cs typeface="Arial"/>
              </a:rPr>
              <a:t>.</a:t>
            </a:r>
            <a:endParaRPr sz="600">
              <a:latin typeface="Arial"/>
              <a:cs typeface="Arial"/>
            </a:endParaRPr>
          </a:p>
        </p:txBody>
      </p:sp>
      <p:sp>
        <p:nvSpPr>
          <p:cNvPr id="60" name="text 1"/>
          <p:cNvSpPr txBox="1"/>
          <p:nvPr/>
        </p:nvSpPr>
        <p:spPr>
          <a:xfrm rot="-5400000">
            <a:off x="3398412" y="3402042"/>
            <a:ext cx="1161139" cy="25367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978687">
              <a:lnSpc>
                <a:spcPct val="100000"/>
              </a:lnSpc>
            </a:pPr>
            <a:r>
              <a:rPr sz="900" spc="10" dirty="0">
                <a:solidFill>
                  <a:srgbClr val="868D8B"/>
                </a:solidFill>
                <a:latin typeface="Arial"/>
                <a:cs typeface="Arial"/>
              </a:rPr>
              <a:t>.</a:t>
            </a:r>
            <a:endParaRPr sz="900">
              <a:latin typeface="Arial"/>
              <a:cs typeface="Arial"/>
            </a:endParaRPr>
          </a:p>
          <a:p>
            <a:pPr marL="0">
              <a:lnSpc>
                <a:spcPct val="100000"/>
              </a:lnSpc>
            </a:pPr>
            <a:r>
              <a:rPr sz="809" spc="10" dirty="0">
                <a:solidFill>
                  <a:srgbClr val="676E6C"/>
                </a:solidFill>
                <a:latin typeface="Arial"/>
                <a:cs typeface="Arial"/>
              </a:rPr>
              <a:t>Podpis   dobrovoln</a:t>
            </a:r>
            <a:r>
              <a:rPr sz="809" spc="10" dirty="0">
                <a:solidFill>
                  <a:srgbClr val="868D8B"/>
                </a:solidFill>
                <a:latin typeface="Arial"/>
                <a:cs typeface="Arial"/>
              </a:rPr>
              <a:t>í</a:t>
            </a:r>
            <a:r>
              <a:rPr sz="809" spc="10" dirty="0">
                <a:solidFill>
                  <a:srgbClr val="676E6C"/>
                </a:solidFill>
                <a:latin typeface="Arial"/>
                <a:cs typeface="Arial"/>
              </a:rPr>
              <a:t>ka</a:t>
            </a:r>
            <a:r>
              <a:rPr sz="809" spc="10" dirty="0">
                <a:solidFill>
                  <a:srgbClr val="868D8B"/>
                </a:solidFill>
                <a:latin typeface="Arial"/>
                <a:cs typeface="Arial"/>
              </a:rPr>
              <a:t>:</a:t>
            </a:r>
            <a:endParaRPr sz="800">
              <a:latin typeface="Arial"/>
              <a:cs typeface="Arial"/>
            </a:endParaRPr>
          </a:p>
        </p:txBody>
      </p:sp>
      <p:sp>
        <p:nvSpPr>
          <p:cNvPr id="61" name="text 1"/>
          <p:cNvSpPr txBox="1"/>
          <p:nvPr/>
        </p:nvSpPr>
        <p:spPr>
          <a:xfrm rot="-5400000">
            <a:off x="3420004" y="6828437"/>
            <a:ext cx="1241457" cy="13017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39" spc="10" dirty="0">
                <a:solidFill>
                  <a:srgbClr val="93A1A0"/>
                </a:solidFill>
                <a:latin typeface="Arial"/>
                <a:cs typeface="Arial"/>
              </a:rPr>
              <a:t>d</a:t>
            </a:r>
            <a:r>
              <a:rPr sz="839" spc="10" dirty="0">
                <a:solidFill>
                  <a:srgbClr val="868D8B"/>
                </a:solidFill>
                <a:latin typeface="Arial"/>
                <a:cs typeface="Arial"/>
              </a:rPr>
              <a:t>r</a:t>
            </a:r>
            <a:r>
              <a:rPr sz="839" spc="10" dirty="0">
                <a:solidFill>
                  <a:srgbClr val="93A1A0"/>
                </a:solidFill>
                <a:latin typeface="Arial"/>
                <a:cs typeface="Arial"/>
              </a:rPr>
              <a:t>uzstva   v  zápasoch</a:t>
            </a:r>
            <a:endParaRPr sz="800">
              <a:latin typeface="Arial"/>
              <a:cs typeface="Arial"/>
            </a:endParaRPr>
          </a:p>
        </p:txBody>
      </p:sp>
      <p:sp>
        <p:nvSpPr>
          <p:cNvPr id="62" name="text 1"/>
          <p:cNvSpPr txBox="1"/>
          <p:nvPr/>
        </p:nvSpPr>
        <p:spPr>
          <a:xfrm rot="-5400000">
            <a:off x="3988227" y="7159952"/>
            <a:ext cx="588729" cy="13017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900" spc="10" dirty="0">
                <a:solidFill>
                  <a:srgbClr val="676E6C"/>
                </a:solidFill>
                <a:latin typeface="Arial"/>
                <a:cs typeface="Arial"/>
              </a:rPr>
              <a:t>sportové</a:t>
            </a:r>
            <a:endParaRPr sz="900">
              <a:latin typeface="Arial"/>
              <a:cs typeface="Arial"/>
            </a:endParaRPr>
          </a:p>
        </p:txBody>
      </p:sp>
      <p:sp>
        <p:nvSpPr>
          <p:cNvPr id="63" name="text 1"/>
          <p:cNvSpPr txBox="1"/>
          <p:nvPr/>
        </p:nvSpPr>
        <p:spPr>
          <a:xfrm rot="-5400000">
            <a:off x="3993993" y="7134873"/>
            <a:ext cx="653426" cy="17744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350" spc="10" dirty="0">
                <a:solidFill>
                  <a:srgbClr val="C5CDCC"/>
                </a:solidFill>
                <a:latin typeface="Arial"/>
                <a:cs typeface="Arial"/>
              </a:rPr>
              <a:t>!</a:t>
            </a:r>
            <a:r>
              <a:rPr sz="900" spc="10" dirty="0">
                <a:solidFill>
                  <a:srgbClr val="676E6C"/>
                </a:solidFill>
                <a:latin typeface="Arial"/>
                <a:cs typeface="Arial"/>
              </a:rPr>
              <a:t>podujatie</a:t>
            </a:r>
            <a:endParaRPr sz="900">
              <a:latin typeface="Arial"/>
              <a:cs typeface="Arial"/>
            </a:endParaRPr>
          </a:p>
        </p:txBody>
      </p:sp>
      <p:sp>
        <p:nvSpPr>
          <p:cNvPr id="64" name="text 1"/>
          <p:cNvSpPr txBox="1"/>
          <p:nvPr/>
        </p:nvSpPr>
        <p:spPr>
          <a:xfrm rot="-5400000">
            <a:off x="3860846" y="6128313"/>
            <a:ext cx="957472" cy="14548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69" spc="10" dirty="0">
                <a:solidFill>
                  <a:srgbClr val="676E6C"/>
                </a:solidFill>
                <a:latin typeface="Arial"/>
                <a:cs typeface="Arial"/>
              </a:rPr>
              <a:t>Názov  podujatia</a:t>
            </a:r>
            <a:r>
              <a:rPr sz="869" spc="10" dirty="0">
                <a:solidFill>
                  <a:srgbClr val="868D8B"/>
                </a:solidFill>
                <a:latin typeface="Arial"/>
                <a:cs typeface="Arial"/>
              </a:rPr>
              <a:t>:</a:t>
            </a:r>
            <a:endParaRPr sz="800">
              <a:latin typeface="Arial"/>
              <a:cs typeface="Arial"/>
            </a:endParaRPr>
          </a:p>
        </p:txBody>
      </p:sp>
      <p:sp>
        <p:nvSpPr>
          <p:cNvPr id="65" name="text 1"/>
          <p:cNvSpPr txBox="1"/>
          <p:nvPr/>
        </p:nvSpPr>
        <p:spPr>
          <a:xfrm rot="-5400000">
            <a:off x="3412912" y="3530162"/>
            <a:ext cx="1850443" cy="142591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989" spc="10" dirty="0">
                <a:solidFill>
                  <a:srgbClr val="C5CDCC"/>
                </a:solidFill>
                <a:latin typeface="Arial"/>
                <a:cs typeface="Arial"/>
              </a:rPr>
              <a:t>[</a:t>
            </a:r>
            <a:r>
              <a:rPr sz="989" spc="10" dirty="0">
                <a:solidFill>
                  <a:srgbClr val="676E6C"/>
                </a:solidFill>
                <a:latin typeface="Arial"/>
                <a:cs typeface="Arial"/>
              </a:rPr>
              <a:t>turna]  starslch  </a:t>
            </a:r>
            <a:r>
              <a:rPr sz="839" spc="10" dirty="0">
                <a:solidFill>
                  <a:srgbClr val="676E6C"/>
                </a:solidFill>
                <a:latin typeface="Arial"/>
                <a:cs typeface="Arial"/>
              </a:rPr>
              <a:t>ziaéok  v  Ziline</a:t>
            </a:r>
            <a:endParaRPr sz="800">
              <a:latin typeface="Arial"/>
              <a:cs typeface="Arial"/>
            </a:endParaRPr>
          </a:p>
        </p:txBody>
      </p:sp>
      <p:sp>
        <p:nvSpPr>
          <p:cNvPr id="66" name="text 1"/>
          <p:cNvSpPr txBox="1"/>
          <p:nvPr/>
        </p:nvSpPr>
        <p:spPr>
          <a:xfrm rot="-5400000">
            <a:off x="3156586" y="6016712"/>
            <a:ext cx="2939150" cy="179553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079" spc="10" dirty="0">
                <a:solidFill>
                  <a:srgbClr val="C5CDCC"/>
                </a:solidFill>
                <a:latin typeface="Arial"/>
                <a:cs typeface="Arial"/>
              </a:rPr>
              <a:t>Î    </a:t>
            </a:r>
            <a:r>
              <a:rPr sz="929" spc="10" dirty="0">
                <a:solidFill>
                  <a:srgbClr val="676E6C"/>
                </a:solidFill>
                <a:latin typeface="Arial"/>
                <a:cs typeface="Arial"/>
              </a:rPr>
              <a:t>13</a:t>
            </a:r>
            <a:r>
              <a:rPr sz="929" spc="10" dirty="0">
                <a:solidFill>
                  <a:srgbClr val="868D8B"/>
                </a:solidFill>
                <a:latin typeface="Arial"/>
                <a:cs typeface="Arial"/>
              </a:rPr>
              <a:t>.</a:t>
            </a:r>
            <a:r>
              <a:rPr sz="929" spc="10" dirty="0">
                <a:solidFill>
                  <a:srgbClr val="676E6C"/>
                </a:solidFill>
                <a:latin typeface="Arial"/>
                <a:cs typeface="Arial"/>
              </a:rPr>
              <a:t>1.2018  </a:t>
            </a:r>
            <a:r>
              <a:rPr sz="929" spc="10" dirty="0">
                <a:solidFill>
                  <a:srgbClr val="C5CDCC"/>
                </a:solidFill>
                <a:latin typeface="Arial"/>
                <a:cs typeface="Arial"/>
              </a:rPr>
              <a:t>'. </a:t>
            </a:r>
            <a:r>
              <a:rPr sz="929" spc="10" dirty="0">
                <a:solidFill>
                  <a:srgbClr val="676E6C"/>
                </a:solidFill>
                <a:latin typeface="Arial"/>
                <a:cs typeface="Arial"/>
              </a:rPr>
              <a:t>Rozsah  vykonávania  dobrovorníckej</a:t>
            </a:r>
            <a:endParaRPr sz="900">
              <a:latin typeface="Arial"/>
              <a:cs typeface="Arial"/>
            </a:endParaRPr>
          </a:p>
        </p:txBody>
      </p:sp>
      <p:sp>
        <p:nvSpPr>
          <p:cNvPr id="67" name="text 1"/>
          <p:cNvSpPr txBox="1"/>
          <p:nvPr/>
        </p:nvSpPr>
        <p:spPr>
          <a:xfrm rot="-5400000">
            <a:off x="3838240" y="5652867"/>
            <a:ext cx="1918663" cy="14548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69" spc="10" dirty="0">
                <a:solidFill>
                  <a:srgbClr val="676E6C"/>
                </a:solidFill>
                <a:latin typeface="Arial"/>
                <a:cs typeface="Arial"/>
              </a:rPr>
              <a:t>èinnosti  (po</a:t>
            </a:r>
            <a:r>
              <a:rPr sz="869" spc="10" dirty="0">
                <a:solidFill>
                  <a:srgbClr val="868D8B"/>
                </a:solidFill>
                <a:latin typeface="Arial"/>
                <a:cs typeface="Arial"/>
              </a:rPr>
              <a:t>ö</a:t>
            </a:r>
            <a:r>
              <a:rPr sz="869" spc="10" dirty="0">
                <a:solidFill>
                  <a:srgbClr val="676E6C"/>
                </a:solidFill>
                <a:latin typeface="Arial"/>
                <a:cs typeface="Arial"/>
              </a:rPr>
              <a:t>et  hodín):  13x2  mes.</a:t>
            </a:r>
            <a:endParaRPr sz="800">
              <a:latin typeface="Arial"/>
              <a:cs typeface="Arial"/>
            </a:endParaRPr>
          </a:p>
        </p:txBody>
      </p:sp>
      <p:sp>
        <p:nvSpPr>
          <p:cNvPr id="68" name="text 1"/>
          <p:cNvSpPr txBox="1"/>
          <p:nvPr/>
        </p:nvSpPr>
        <p:spPr>
          <a:xfrm rot="-5400000">
            <a:off x="4576026" y="4278703"/>
            <a:ext cx="350465" cy="14548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020" spc="10" dirty="0">
                <a:solidFill>
                  <a:srgbClr val="C5CDCC"/>
                </a:solidFill>
                <a:latin typeface="Arial"/>
                <a:cs typeface="Arial"/>
              </a:rPr>
              <a:t>'   </a:t>
            </a:r>
            <a:r>
              <a:rPr sz="1020" spc="10" dirty="0">
                <a:solidFill>
                  <a:srgbClr val="676E6C"/>
                </a:solidFill>
                <a:latin typeface="Arial"/>
                <a:cs typeface="Arial"/>
              </a:rPr>
              <a:t>12</a:t>
            </a:r>
            <a:endParaRPr sz="1000">
              <a:latin typeface="Arial"/>
              <a:cs typeface="Arial"/>
            </a:endParaRPr>
          </a:p>
        </p:txBody>
      </p:sp>
      <p:sp>
        <p:nvSpPr>
          <p:cNvPr id="69" name="text 1"/>
          <p:cNvSpPr txBox="1"/>
          <p:nvPr/>
        </p:nvSpPr>
        <p:spPr>
          <a:xfrm rot="-5400000">
            <a:off x="4781334" y="4444936"/>
            <a:ext cx="56286" cy="1072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479" spc="10" dirty="0">
                <a:solidFill>
                  <a:srgbClr val="C5CDCC"/>
                </a:solidFill>
                <a:latin typeface="Arial"/>
                <a:cs typeface="Arial"/>
              </a:rPr>
              <a:t>I</a:t>
            </a:r>
            <a:endParaRPr sz="400">
              <a:latin typeface="Arial"/>
              <a:cs typeface="Arial"/>
            </a:endParaRPr>
          </a:p>
        </p:txBody>
      </p:sp>
      <p:sp>
        <p:nvSpPr>
          <p:cNvPr id="70" name="text 1"/>
          <p:cNvSpPr txBox="1"/>
          <p:nvPr/>
        </p:nvSpPr>
        <p:spPr>
          <a:xfrm rot="-5400000">
            <a:off x="2848835" y="2242342"/>
            <a:ext cx="3578424" cy="14548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69" spc="10" dirty="0">
                <a:solidFill>
                  <a:srgbClr val="676E6C"/>
                </a:solidFill>
                <a:latin typeface="Arial"/>
                <a:cs typeface="Arial"/>
              </a:rPr>
              <a:t>Dobrovol'nlcku  </a:t>
            </a:r>
            <a:r>
              <a:rPr sz="869" spc="10" dirty="0">
                <a:solidFill>
                  <a:srgbClr val="868D8B"/>
                </a:solidFill>
                <a:latin typeface="Arial"/>
                <a:cs typeface="Arial"/>
              </a:rPr>
              <a:t>ë</a:t>
            </a:r>
            <a:r>
              <a:rPr sz="869" spc="10" dirty="0">
                <a:solidFill>
                  <a:srgbClr val="676E6C"/>
                </a:solidFill>
                <a:latin typeface="Arial"/>
                <a:cs typeface="Arial"/>
              </a:rPr>
              <a:t>innost</a:t>
            </a:r>
            <a:r>
              <a:rPr sz="869" spc="10" dirty="0">
                <a:solidFill>
                  <a:srgbClr val="868D8B"/>
                </a:solidFill>
                <a:latin typeface="Arial"/>
                <a:cs typeface="Arial"/>
              </a:rPr>
              <a:t>'  </a:t>
            </a:r>
            <a:r>
              <a:rPr sz="869" spc="10" dirty="0">
                <a:solidFill>
                  <a:srgbClr val="676E6C"/>
                </a:solidFill>
                <a:latin typeface="Arial"/>
                <a:cs typeface="Arial"/>
              </a:rPr>
              <a:t>za  prijímatera  </a:t>
            </a:r>
            <a:r>
              <a:rPr sz="1169" spc="10" dirty="0">
                <a:solidFill>
                  <a:srgbClr val="C5CDCC"/>
                </a:solidFill>
                <a:latin typeface="Arial"/>
                <a:cs typeface="Arial"/>
              </a:rPr>
              <a:t>¡</a:t>
            </a:r>
            <a:r>
              <a:rPr sz="869" spc="10" dirty="0">
                <a:solidFill>
                  <a:srgbClr val="676E6C"/>
                </a:solidFill>
                <a:latin typeface="Arial"/>
                <a:cs typeface="Arial"/>
              </a:rPr>
              <a:t>Ing</a:t>
            </a:r>
            <a:r>
              <a:rPr sz="869" spc="10" dirty="0">
                <a:solidFill>
                  <a:srgbClr val="868D8B"/>
                </a:solidFill>
                <a:latin typeface="Arial"/>
                <a:cs typeface="Arial"/>
              </a:rPr>
              <a:t>. </a:t>
            </a:r>
            <a:r>
              <a:rPr sz="869" spc="10" dirty="0">
                <a:solidFill>
                  <a:srgbClr val="676E6C"/>
                </a:solidFill>
                <a:latin typeface="Arial"/>
                <a:cs typeface="Arial"/>
              </a:rPr>
              <a:t>Elena  Gramblièková</a:t>
            </a:r>
            <a:endParaRPr sz="800">
              <a:latin typeface="Arial"/>
              <a:cs typeface="Arial"/>
            </a:endParaRPr>
          </a:p>
        </p:txBody>
      </p:sp>
      <p:sp>
        <p:nvSpPr>
          <p:cNvPr id="71" name="text 1"/>
          <p:cNvSpPr txBox="1"/>
          <p:nvPr/>
        </p:nvSpPr>
        <p:spPr>
          <a:xfrm rot="-5400000">
            <a:off x="3852105" y="3086088"/>
            <a:ext cx="1890934" cy="14548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69" spc="10" dirty="0">
                <a:solidFill>
                  <a:srgbClr val="676E6C"/>
                </a:solidFill>
                <a:latin typeface="Arial"/>
                <a:cs typeface="Arial"/>
              </a:rPr>
              <a:t>riadil  (meno</a:t>
            </a:r>
            <a:r>
              <a:rPr sz="869" spc="10" dirty="0">
                <a:solidFill>
                  <a:srgbClr val="868D8B"/>
                </a:solidFill>
                <a:latin typeface="Arial"/>
                <a:cs typeface="Arial"/>
              </a:rPr>
              <a:t>, </a:t>
            </a:r>
            <a:r>
              <a:rPr sz="869" spc="10" dirty="0">
                <a:solidFill>
                  <a:srgbClr val="676E6C"/>
                </a:solidFill>
                <a:latin typeface="Arial"/>
                <a:cs typeface="Arial"/>
              </a:rPr>
              <a:t>priezvisko  a  podpis)</a:t>
            </a:r>
            <a:r>
              <a:rPr sz="869" spc="10" dirty="0">
                <a:solidFill>
                  <a:srgbClr val="868D8B"/>
                </a:solidFill>
                <a:latin typeface="Arial"/>
                <a:cs typeface="Arial"/>
              </a:rPr>
              <a:t>:</a:t>
            </a:r>
            <a:endParaRPr sz="800">
              <a:latin typeface="Arial"/>
              <a:cs typeface="Arial"/>
            </a:endParaRPr>
          </a:p>
        </p:txBody>
      </p:sp>
      <p:sp>
        <p:nvSpPr>
          <p:cNvPr id="72" name="text 1"/>
          <p:cNvSpPr txBox="1"/>
          <p:nvPr/>
        </p:nvSpPr>
        <p:spPr>
          <a:xfrm rot="-5400000">
            <a:off x="4880963" y="4459178"/>
            <a:ext cx="66090" cy="6891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379" spc="10" dirty="0">
                <a:solidFill>
                  <a:srgbClr val="C5CDCC"/>
                </a:solidFill>
                <a:latin typeface="Arial"/>
                <a:cs typeface="Arial"/>
              </a:rPr>
              <a:t>i</a:t>
            </a:r>
            <a:endParaRPr sz="300">
              <a:latin typeface="Arial"/>
              <a:cs typeface="Arial"/>
            </a:endParaRPr>
          </a:p>
        </p:txBody>
      </p:sp>
      <p:sp>
        <p:nvSpPr>
          <p:cNvPr id="73" name="text 1"/>
          <p:cNvSpPr txBox="1"/>
          <p:nvPr/>
        </p:nvSpPr>
        <p:spPr>
          <a:xfrm rot="-5400000">
            <a:off x="3327960" y="5758666"/>
            <a:ext cx="3391298" cy="13017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900" spc="10" dirty="0">
                <a:solidFill>
                  <a:srgbClr val="93A1A0"/>
                </a:solidFill>
                <a:latin typeface="Arial"/>
                <a:cs typeface="Arial"/>
              </a:rPr>
              <a:t>zabezpeéenie   sprievodu,   organizácie,   koucing   a  vedenie</a:t>
            </a:r>
            <a:endParaRPr sz="900">
              <a:latin typeface="Arial"/>
              <a:cs typeface="Arial"/>
            </a:endParaRPr>
          </a:p>
        </p:txBody>
      </p:sp>
      <p:sp>
        <p:nvSpPr>
          <p:cNvPr id="74" name="text 1"/>
          <p:cNvSpPr txBox="1"/>
          <p:nvPr/>
        </p:nvSpPr>
        <p:spPr>
          <a:xfrm rot="-5400000">
            <a:off x="4996030" y="3723178"/>
            <a:ext cx="55158" cy="13017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659" spc="10" dirty="0">
                <a:solidFill>
                  <a:srgbClr val="676E6C"/>
                </a:solidFill>
                <a:latin typeface="Arial"/>
                <a:cs typeface="Arial"/>
              </a:rPr>
              <a:t>.</a:t>
            </a:r>
            <a:endParaRPr sz="600">
              <a:latin typeface="Arial"/>
              <a:cs typeface="Arial"/>
            </a:endParaRPr>
          </a:p>
        </p:txBody>
      </p:sp>
      <p:sp>
        <p:nvSpPr>
          <p:cNvPr id="75" name="text 1"/>
          <p:cNvSpPr txBox="1"/>
          <p:nvPr/>
        </p:nvSpPr>
        <p:spPr>
          <a:xfrm rot="-5400000">
            <a:off x="4986438" y="3121221"/>
            <a:ext cx="74343" cy="13017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599" spc="10" dirty="0">
                <a:solidFill>
                  <a:srgbClr val="868D8B"/>
                </a:solidFill>
                <a:latin typeface="Arial"/>
                <a:cs typeface="Arial"/>
              </a:rPr>
              <a:t>,</a:t>
            </a:r>
            <a:endParaRPr sz="500">
              <a:latin typeface="Arial"/>
              <a:cs typeface="Arial"/>
            </a:endParaRPr>
          </a:p>
        </p:txBody>
      </p:sp>
      <p:sp>
        <p:nvSpPr>
          <p:cNvPr id="76" name="text 1"/>
          <p:cNvSpPr txBox="1"/>
          <p:nvPr/>
        </p:nvSpPr>
        <p:spPr>
          <a:xfrm rot="-5400000">
            <a:off x="4996030" y="2862963"/>
            <a:ext cx="55158" cy="13017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659" spc="10" dirty="0">
                <a:solidFill>
                  <a:srgbClr val="868D8B"/>
                </a:solidFill>
                <a:latin typeface="Arial"/>
                <a:cs typeface="Arial"/>
              </a:rPr>
              <a:t>.</a:t>
            </a:r>
            <a:endParaRPr sz="600">
              <a:latin typeface="Arial"/>
              <a:cs typeface="Arial"/>
            </a:endParaRPr>
          </a:p>
        </p:txBody>
      </p:sp>
      <p:sp>
        <p:nvSpPr>
          <p:cNvPr id="77" name="text 1"/>
          <p:cNvSpPr txBox="1"/>
          <p:nvPr/>
        </p:nvSpPr>
        <p:spPr>
          <a:xfrm rot="-5400000">
            <a:off x="4522745" y="6824804"/>
            <a:ext cx="1246607" cy="14259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929" spc="10" dirty="0">
                <a:solidFill>
                  <a:srgbClr val="93A1A0"/>
                </a:solidFill>
                <a:latin typeface="Arial"/>
                <a:cs typeface="Arial"/>
              </a:rPr>
              <a:t>druzst</a:t>
            </a:r>
            <a:r>
              <a:rPr sz="929" spc="10" dirty="0">
                <a:solidFill>
                  <a:srgbClr val="868D8B"/>
                </a:solidFill>
                <a:latin typeface="Arial"/>
                <a:cs typeface="Arial"/>
              </a:rPr>
              <a:t>v</a:t>
            </a:r>
            <a:r>
              <a:rPr sz="929" spc="10" dirty="0">
                <a:solidFill>
                  <a:srgbClr val="93A1A0"/>
                </a:solidFill>
                <a:latin typeface="Arial"/>
                <a:cs typeface="Arial"/>
              </a:rPr>
              <a:t>a  v  </a:t>
            </a:r>
            <a:r>
              <a:rPr sz="779" spc="10" dirty="0">
                <a:solidFill>
                  <a:srgbClr val="93A1A0"/>
                </a:solidFill>
                <a:latin typeface="Arial"/>
                <a:cs typeface="Arial"/>
              </a:rPr>
              <a:t>zápasoch</a:t>
            </a:r>
            <a:endParaRPr sz="700">
              <a:latin typeface="Arial"/>
              <a:cs typeface="Arial"/>
            </a:endParaRPr>
          </a:p>
        </p:txBody>
      </p:sp>
      <p:sp>
        <p:nvSpPr>
          <p:cNvPr id="78" name="text 1"/>
          <p:cNvSpPr txBox="1"/>
          <p:nvPr/>
        </p:nvSpPr>
        <p:spPr>
          <a:xfrm rot="-5400000">
            <a:off x="4542765" y="3426824"/>
            <a:ext cx="1209462" cy="14548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929" spc="10" dirty="0">
                <a:solidFill>
                  <a:srgbClr val="676E6C"/>
                </a:solidFill>
                <a:latin typeface="Arial"/>
                <a:cs typeface="Arial"/>
              </a:rPr>
              <a:t>Podpis  dobrovolnika</a:t>
            </a:r>
            <a:r>
              <a:rPr sz="929" spc="10" dirty="0">
                <a:solidFill>
                  <a:srgbClr val="868D8B"/>
                </a:solidFill>
                <a:latin typeface="Arial"/>
                <a:cs typeface="Arial"/>
              </a:rPr>
              <a:t>.</a:t>
            </a:r>
            <a:endParaRPr sz="900">
              <a:latin typeface="Arial"/>
              <a:cs typeface="Arial"/>
            </a:endParaRPr>
          </a:p>
        </p:txBody>
      </p:sp>
      <p:sp>
        <p:nvSpPr>
          <p:cNvPr id="79" name="text 1"/>
          <p:cNvSpPr txBox="1"/>
          <p:nvPr/>
        </p:nvSpPr>
        <p:spPr>
          <a:xfrm rot="-5400000">
            <a:off x="5119859" y="7169111"/>
            <a:ext cx="521196" cy="158783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909" spc="10" dirty="0">
                <a:solidFill>
                  <a:srgbClr val="676E6C"/>
                </a:solidFill>
                <a:latin typeface="Arial"/>
                <a:cs typeface="Arial"/>
              </a:rPr>
              <a:t>ëportov</a:t>
            </a:r>
            <a:r>
              <a:rPr sz="909" spc="10" dirty="0">
                <a:solidFill>
                  <a:srgbClr val="868D8B"/>
                </a:solidFill>
                <a:latin typeface="Arial"/>
                <a:cs typeface="Arial"/>
              </a:rPr>
              <a:t>é</a:t>
            </a:r>
            <a:endParaRPr sz="900">
              <a:latin typeface="Arial"/>
              <a:cs typeface="Arial"/>
            </a:endParaRPr>
          </a:p>
        </p:txBody>
      </p:sp>
      <p:sp>
        <p:nvSpPr>
          <p:cNvPr id="80" name="text 1"/>
          <p:cNvSpPr txBox="1"/>
          <p:nvPr/>
        </p:nvSpPr>
        <p:spPr>
          <a:xfrm rot="-5400000">
            <a:off x="5365449" y="6624344"/>
            <a:ext cx="37524" cy="14548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479" spc="10" dirty="0">
                <a:solidFill>
                  <a:srgbClr val="C5CDCC"/>
                </a:solidFill>
                <a:latin typeface="Arial"/>
                <a:cs typeface="Arial"/>
              </a:rPr>
              <a:t>I</a:t>
            </a:r>
            <a:endParaRPr sz="400">
              <a:latin typeface="Arial"/>
              <a:cs typeface="Arial"/>
            </a:endParaRPr>
          </a:p>
        </p:txBody>
      </p:sp>
      <p:sp>
        <p:nvSpPr>
          <p:cNvPr id="81" name="text 1"/>
          <p:cNvSpPr txBox="1"/>
          <p:nvPr/>
        </p:nvSpPr>
        <p:spPr>
          <a:xfrm rot="-5400000">
            <a:off x="4951686" y="6051021"/>
            <a:ext cx="988552" cy="26898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669628">
              <a:lnSpc>
                <a:spcPct val="100000"/>
              </a:lnSpc>
            </a:pPr>
            <a:r>
              <a:rPr sz="1050" spc="10" dirty="0">
                <a:solidFill>
                  <a:srgbClr val="676E6C"/>
                </a:solidFill>
                <a:latin typeface="Arial"/>
                <a:cs typeface="Arial"/>
              </a:rPr>
              <a:t>.  . .</a:t>
            </a:r>
            <a:endParaRPr sz="1000">
              <a:latin typeface="Arial"/>
              <a:cs typeface="Arial"/>
            </a:endParaRPr>
          </a:p>
          <a:p>
            <a:pPr marL="0">
              <a:lnSpc>
                <a:spcPct val="100000"/>
              </a:lnSpc>
            </a:pPr>
            <a:r>
              <a:rPr sz="899" spc="10" dirty="0">
                <a:solidFill>
                  <a:srgbClr val="676E6C"/>
                </a:solidFill>
                <a:latin typeface="Arial"/>
                <a:cs typeface="Arial"/>
              </a:rPr>
              <a:t>Názov  poduiatia;</a:t>
            </a:r>
            <a:endParaRPr sz="800">
              <a:latin typeface="Arial"/>
              <a:cs typeface="Arial"/>
            </a:endParaRPr>
          </a:p>
        </p:txBody>
      </p:sp>
      <p:sp>
        <p:nvSpPr>
          <p:cNvPr id="82" name="text 1"/>
          <p:cNvSpPr txBox="1"/>
          <p:nvPr/>
        </p:nvSpPr>
        <p:spPr>
          <a:xfrm rot="-5400000">
            <a:off x="4116096" y="3183566"/>
            <a:ext cx="2545751" cy="13017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900" spc="10" dirty="0">
                <a:solidFill>
                  <a:srgbClr val="C5CDCC"/>
                </a:solidFill>
                <a:latin typeface="Arial"/>
                <a:cs typeface="Arial"/>
              </a:rPr>
              <a:t>l</a:t>
            </a:r>
            <a:r>
              <a:rPr sz="900" spc="10" dirty="0">
                <a:solidFill>
                  <a:srgbClr val="676E6C"/>
                </a:solidFill>
                <a:latin typeface="Arial"/>
                <a:cs typeface="Arial"/>
              </a:rPr>
              <a:t>sút'aze   Slovenskej   volejbalovej   federácie</a:t>
            </a:r>
            <a:endParaRPr sz="900">
              <a:latin typeface="Arial"/>
              <a:cs typeface="Arial"/>
            </a:endParaRPr>
          </a:p>
        </p:txBody>
      </p:sp>
      <p:sp>
        <p:nvSpPr>
          <p:cNvPr id="83" name="text 1"/>
          <p:cNvSpPr txBox="1"/>
          <p:nvPr/>
        </p:nvSpPr>
        <p:spPr>
          <a:xfrm rot="-5400000">
            <a:off x="5539361" y="7473835"/>
            <a:ext cx="38089" cy="11485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499" spc="10" dirty="0">
                <a:solidFill>
                  <a:srgbClr val="C5CDCC"/>
                </a:solidFill>
                <a:latin typeface="Arial"/>
                <a:cs typeface="Arial"/>
              </a:rPr>
              <a:t>I</a:t>
            </a:r>
            <a:endParaRPr sz="400">
              <a:latin typeface="Arial"/>
              <a:cs typeface="Arial"/>
            </a:endParaRPr>
          </a:p>
        </p:txBody>
      </p:sp>
      <p:sp>
        <p:nvSpPr>
          <p:cNvPr id="84" name="text 1"/>
          <p:cNvSpPr txBox="1"/>
          <p:nvPr/>
        </p:nvSpPr>
        <p:spPr>
          <a:xfrm rot="-5400000">
            <a:off x="5203790" y="7140481"/>
            <a:ext cx="617369" cy="13017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900" spc="10" dirty="0">
                <a:solidFill>
                  <a:srgbClr val="676E6C"/>
                </a:solidFill>
                <a:latin typeface="Arial"/>
                <a:cs typeface="Arial"/>
              </a:rPr>
              <a:t>podujatie</a:t>
            </a:r>
            <a:endParaRPr sz="900">
              <a:latin typeface="Arial"/>
              <a:cs typeface="Arial"/>
            </a:endParaRPr>
          </a:p>
        </p:txBody>
      </p:sp>
      <p:sp>
        <p:nvSpPr>
          <p:cNvPr id="85" name="text 1"/>
          <p:cNvSpPr txBox="1"/>
          <p:nvPr/>
        </p:nvSpPr>
        <p:spPr>
          <a:xfrm rot="-5400000">
            <a:off x="5514672" y="4476820"/>
            <a:ext cx="38461" cy="6125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300" spc="10" dirty="0">
                <a:solidFill>
                  <a:srgbClr val="C5CDCC"/>
                </a:solidFill>
                <a:latin typeface="Arial"/>
                <a:cs typeface="Arial"/>
              </a:rPr>
              <a:t>J</a:t>
            </a:r>
            <a:endParaRPr sz="300">
              <a:latin typeface="Arial"/>
              <a:cs typeface="Arial"/>
            </a:endParaRPr>
          </a:p>
        </p:txBody>
      </p:sp>
      <p:sp>
        <p:nvSpPr>
          <p:cNvPr id="86" name="text 1"/>
          <p:cNvSpPr txBox="1"/>
          <p:nvPr/>
        </p:nvSpPr>
        <p:spPr>
          <a:xfrm rot="-5400000">
            <a:off x="5604471" y="7496172"/>
            <a:ext cx="39358" cy="6891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319" spc="10" dirty="0">
                <a:solidFill>
                  <a:srgbClr val="C5CDCC"/>
                </a:solidFill>
                <a:latin typeface="Arial"/>
                <a:cs typeface="Arial"/>
              </a:rPr>
              <a:t>I</a:t>
            </a:r>
            <a:endParaRPr sz="300">
              <a:latin typeface="Arial"/>
              <a:cs typeface="Arial"/>
            </a:endParaRPr>
          </a:p>
        </p:txBody>
      </p:sp>
      <p:sp>
        <p:nvSpPr>
          <p:cNvPr id="87" name="text 1"/>
          <p:cNvSpPr txBox="1"/>
          <p:nvPr/>
        </p:nvSpPr>
        <p:spPr>
          <a:xfrm rot="-5400000">
            <a:off x="5652099" y="7493795"/>
            <a:ext cx="62070" cy="6125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360" spc="10" dirty="0">
                <a:solidFill>
                  <a:srgbClr val="C5CDCC"/>
                </a:solidFill>
                <a:latin typeface="Arial"/>
                <a:cs typeface="Arial"/>
              </a:rPr>
              <a:t>t</a:t>
            </a:r>
            <a:endParaRPr sz="300">
              <a:latin typeface="Arial"/>
              <a:cs typeface="Arial"/>
            </a:endParaRPr>
          </a:p>
        </p:txBody>
      </p:sp>
      <p:sp>
        <p:nvSpPr>
          <p:cNvPr id="88" name="text 1"/>
          <p:cNvSpPr txBox="1"/>
          <p:nvPr/>
        </p:nvSpPr>
        <p:spPr>
          <a:xfrm rot="-5400000">
            <a:off x="5624929" y="4303918"/>
            <a:ext cx="116413" cy="6125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360" spc="10" dirty="0">
                <a:solidFill>
                  <a:srgbClr val="C5CDCC"/>
                </a:solidFill>
                <a:latin typeface="Arial"/>
                <a:cs typeface="Arial"/>
              </a:rPr>
              <a:t>-   "</a:t>
            </a:r>
            <a:endParaRPr sz="300">
              <a:latin typeface="Arial"/>
              <a:cs typeface="Arial"/>
            </a:endParaRPr>
          </a:p>
        </p:txBody>
      </p:sp>
      <p:sp>
        <p:nvSpPr>
          <p:cNvPr id="89" name="text 1"/>
          <p:cNvSpPr txBox="1"/>
          <p:nvPr/>
        </p:nvSpPr>
        <p:spPr>
          <a:xfrm rot="-5400000">
            <a:off x="5764242" y="7509607"/>
            <a:ext cx="28475" cy="5292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60" spc="10" dirty="0">
                <a:solidFill>
                  <a:srgbClr val="C5CDCC"/>
                </a:solidFill>
                <a:latin typeface="Arial"/>
                <a:cs typeface="Arial"/>
              </a:rPr>
              <a:t>J</a:t>
            </a:r>
            <a:endParaRPr sz="100">
              <a:latin typeface="Arial"/>
              <a:cs typeface="Arial"/>
            </a:endParaRPr>
          </a:p>
        </p:txBody>
      </p:sp>
      <p:sp>
        <p:nvSpPr>
          <p:cNvPr id="90" name="text 1"/>
          <p:cNvSpPr txBox="1"/>
          <p:nvPr/>
        </p:nvSpPr>
        <p:spPr>
          <a:xfrm rot="-5400000">
            <a:off x="5451683" y="7035447"/>
            <a:ext cx="595781" cy="14548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69" spc="10" dirty="0">
                <a:solidFill>
                  <a:srgbClr val="676E6C"/>
                </a:solidFill>
                <a:latin typeface="Arial"/>
                <a:cs typeface="Arial"/>
              </a:rPr>
              <a:t>20.1</a:t>
            </a:r>
            <a:r>
              <a:rPr sz="869" spc="10" dirty="0">
                <a:solidFill>
                  <a:srgbClr val="868D8B"/>
                </a:solidFill>
                <a:latin typeface="Arial"/>
                <a:cs typeface="Arial"/>
              </a:rPr>
              <a:t>.</a:t>
            </a:r>
            <a:r>
              <a:rPr sz="869" spc="10" dirty="0">
                <a:solidFill>
                  <a:srgbClr val="676E6C"/>
                </a:solidFill>
                <a:latin typeface="Arial"/>
                <a:cs typeface="Arial"/>
              </a:rPr>
              <a:t>2018</a:t>
            </a:r>
            <a:endParaRPr sz="800">
              <a:latin typeface="Arial"/>
              <a:cs typeface="Arial"/>
            </a:endParaRPr>
          </a:p>
        </p:txBody>
      </p:sp>
      <p:sp>
        <p:nvSpPr>
          <p:cNvPr id="91" name="text 1"/>
          <p:cNvSpPr txBox="1"/>
          <p:nvPr/>
        </p:nvSpPr>
        <p:spPr>
          <a:xfrm rot="-5400000">
            <a:off x="4708041" y="5601574"/>
            <a:ext cx="2083063" cy="14548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99" spc="10" dirty="0">
                <a:solidFill>
                  <a:srgbClr val="C5CDCC"/>
                </a:solidFill>
                <a:latin typeface="Arial"/>
                <a:cs typeface="Arial"/>
              </a:rPr>
              <a:t>'</a:t>
            </a:r>
            <a:r>
              <a:rPr sz="899" spc="10" dirty="0">
                <a:solidFill>
                  <a:srgbClr val="676E6C"/>
                </a:solidFill>
                <a:latin typeface="Arial"/>
                <a:cs typeface="Arial"/>
              </a:rPr>
              <a:t>Rozsah  vykonávania  dobrovol'níckej</a:t>
            </a:r>
            <a:endParaRPr sz="800">
              <a:latin typeface="Arial"/>
              <a:cs typeface="Arial"/>
            </a:endParaRPr>
          </a:p>
        </p:txBody>
      </p:sp>
      <p:sp>
        <p:nvSpPr>
          <p:cNvPr id="92" name="text 1"/>
          <p:cNvSpPr txBox="1"/>
          <p:nvPr/>
        </p:nvSpPr>
        <p:spPr>
          <a:xfrm rot="-5400000">
            <a:off x="5319146" y="3606279"/>
            <a:ext cx="860855" cy="14548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929" spc="10" dirty="0">
                <a:solidFill>
                  <a:srgbClr val="676E6C"/>
                </a:solidFill>
                <a:latin typeface="Arial"/>
                <a:cs typeface="Arial"/>
              </a:rPr>
              <a:t>Dobrovol'nícku</a:t>
            </a:r>
            <a:endParaRPr sz="900">
              <a:latin typeface="Arial"/>
              <a:cs typeface="Arial"/>
            </a:endParaRPr>
          </a:p>
        </p:txBody>
      </p:sp>
      <p:sp>
        <p:nvSpPr>
          <p:cNvPr id="93" name="text 1"/>
          <p:cNvSpPr txBox="1"/>
          <p:nvPr/>
        </p:nvSpPr>
        <p:spPr>
          <a:xfrm rot="-5400000">
            <a:off x="4769420" y="2902174"/>
            <a:ext cx="2114685" cy="29986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860215">
              <a:lnSpc>
                <a:spcPct val="100000"/>
              </a:lnSpc>
            </a:pPr>
            <a:r>
              <a:rPr sz="839" spc="10" dirty="0">
                <a:solidFill>
                  <a:srgbClr val="868D8B"/>
                </a:solidFill>
                <a:latin typeface="Arial"/>
                <a:cs typeface="Arial"/>
              </a:rPr>
              <a:t>ö</a:t>
            </a:r>
            <a:r>
              <a:rPr sz="839" spc="10" dirty="0">
                <a:solidFill>
                  <a:srgbClr val="676E6C"/>
                </a:solidFill>
                <a:latin typeface="Arial"/>
                <a:cs typeface="Arial"/>
              </a:rPr>
              <a:t>ìnnost</a:t>
            </a:r>
            <a:r>
              <a:rPr sz="839" spc="10" dirty="0">
                <a:solidFill>
                  <a:srgbClr val="868D8B"/>
                </a:solidFill>
                <a:latin typeface="Arial"/>
                <a:cs typeface="Arial"/>
              </a:rPr>
              <a:t>'  </a:t>
            </a:r>
            <a:r>
              <a:rPr sz="839" spc="10" dirty="0">
                <a:solidFill>
                  <a:srgbClr val="676E6C"/>
                </a:solidFill>
                <a:latin typeface="Arial"/>
                <a:cs typeface="Arial"/>
              </a:rPr>
              <a:t>za  prijímatel'a</a:t>
            </a:r>
            <a:endParaRPr sz="800">
              <a:latin typeface="Arial"/>
              <a:cs typeface="Arial"/>
            </a:endParaRPr>
          </a:p>
          <a:p>
            <a:pPr marL="0">
              <a:lnSpc>
                <a:spcPct val="100000"/>
              </a:lnSpc>
            </a:pPr>
            <a:r>
              <a:rPr sz="989" spc="10" dirty="0">
                <a:solidFill>
                  <a:srgbClr val="676E6C"/>
                </a:solidFill>
                <a:latin typeface="Arial"/>
                <a:cs typeface="Arial"/>
              </a:rPr>
              <a:t>riadil  (meno</a:t>
            </a:r>
            <a:r>
              <a:rPr sz="989" spc="10" dirty="0">
                <a:solidFill>
                  <a:srgbClr val="868D8B"/>
                </a:solidFill>
                <a:latin typeface="Arial"/>
                <a:cs typeface="Arial"/>
              </a:rPr>
              <a:t>, </a:t>
            </a:r>
            <a:r>
              <a:rPr sz="989" spc="10" dirty="0">
                <a:solidFill>
                  <a:srgbClr val="676E6C"/>
                </a:solidFill>
                <a:latin typeface="Arial"/>
                <a:cs typeface="Arial"/>
              </a:rPr>
              <a:t>priezvisko  a  podpis)</a:t>
            </a:r>
            <a:r>
              <a:rPr sz="989" spc="10" dirty="0">
                <a:solidFill>
                  <a:srgbClr val="868D8B"/>
                </a:solidFill>
                <a:latin typeface="Arial"/>
                <a:cs typeface="Arial"/>
              </a:rPr>
              <a:t>:</a:t>
            </a:r>
            <a:endParaRPr sz="900">
              <a:latin typeface="Arial"/>
              <a:cs typeface="Arial"/>
            </a:endParaRPr>
          </a:p>
        </p:txBody>
      </p:sp>
      <p:sp>
        <p:nvSpPr>
          <p:cNvPr id="94" name="text 1"/>
          <p:cNvSpPr txBox="1"/>
          <p:nvPr/>
        </p:nvSpPr>
        <p:spPr>
          <a:xfrm rot="-5400000">
            <a:off x="5874131" y="7439059"/>
            <a:ext cx="33471" cy="18902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329" spc="10" dirty="0">
                <a:solidFill>
                  <a:srgbClr val="C5CDCC"/>
                </a:solidFill>
                <a:latin typeface="Arial"/>
                <a:cs typeface="Arial"/>
              </a:rPr>
              <a:t>¡</a:t>
            </a:r>
            <a:endParaRPr sz="300">
              <a:latin typeface="Arial"/>
              <a:cs typeface="Arial"/>
            </a:endParaRPr>
          </a:p>
        </p:txBody>
      </p:sp>
      <p:sp>
        <p:nvSpPr>
          <p:cNvPr id="95" name="text 1"/>
          <p:cNvSpPr txBox="1"/>
          <p:nvPr/>
        </p:nvSpPr>
        <p:spPr>
          <a:xfrm rot="-5400000">
            <a:off x="5275644" y="5983891"/>
            <a:ext cx="1256616" cy="14548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69" spc="10" dirty="0">
                <a:solidFill>
                  <a:srgbClr val="676E6C"/>
                </a:solidFill>
                <a:latin typeface="Arial"/>
                <a:cs typeface="Arial"/>
              </a:rPr>
              <a:t>èinnosti  (poöet  hodín)</a:t>
            </a:r>
            <a:r>
              <a:rPr sz="869" spc="10" dirty="0">
                <a:solidFill>
                  <a:srgbClr val="868D8B"/>
                </a:solidFill>
                <a:latin typeface="Arial"/>
                <a:cs typeface="Arial"/>
              </a:rPr>
              <a:t>:</a:t>
            </a:r>
            <a:endParaRPr sz="800">
              <a:latin typeface="Arial"/>
              <a:cs typeface="Arial"/>
            </a:endParaRPr>
          </a:p>
        </p:txBody>
      </p:sp>
      <p:sp>
        <p:nvSpPr>
          <p:cNvPr id="96" name="text 1"/>
          <p:cNvSpPr txBox="1"/>
          <p:nvPr/>
        </p:nvSpPr>
        <p:spPr>
          <a:xfrm rot="-5400000">
            <a:off x="5751944" y="4209164"/>
            <a:ext cx="211389" cy="14548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989" spc="10" dirty="0">
                <a:solidFill>
                  <a:srgbClr val="676E6C"/>
                </a:solidFill>
                <a:latin typeface="Arial"/>
                <a:cs typeface="Arial"/>
              </a:rPr>
              <a:t>12</a:t>
            </a:r>
            <a:endParaRPr sz="900">
              <a:latin typeface="Arial"/>
              <a:cs typeface="Arial"/>
            </a:endParaRPr>
          </a:p>
        </p:txBody>
      </p:sp>
      <p:sp>
        <p:nvSpPr>
          <p:cNvPr id="97" name="text 1"/>
          <p:cNvSpPr txBox="1"/>
          <p:nvPr/>
        </p:nvSpPr>
        <p:spPr>
          <a:xfrm rot="-5400000">
            <a:off x="6107430" y="7334026"/>
            <a:ext cx="113579" cy="37049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970" spc="10" dirty="0">
                <a:solidFill>
                  <a:srgbClr val="C5CDCC"/>
                </a:solidFill>
                <a:latin typeface="Arial"/>
                <a:cs typeface="Arial"/>
              </a:rPr>
              <a:t>1</a:t>
            </a:r>
            <a:endParaRPr sz="900">
              <a:latin typeface="Arial"/>
              <a:cs typeface="Arial"/>
            </a:endParaRPr>
          </a:p>
        </p:txBody>
      </p:sp>
      <p:sp>
        <p:nvSpPr>
          <p:cNvPr id="98" name="text 1"/>
          <p:cNvSpPr txBox="1"/>
          <p:nvPr/>
        </p:nvSpPr>
        <p:spPr>
          <a:xfrm rot="-5400000">
            <a:off x="5733740" y="4528933"/>
            <a:ext cx="659636" cy="263033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90" spc="10" dirty="0">
                <a:solidFill>
                  <a:srgbClr val="A5B0AF"/>
                </a:solidFill>
                <a:latin typeface="Arial"/>
                <a:cs typeface="Arial"/>
              </a:rPr>
              <a:t>a  </a:t>
            </a:r>
            <a:r>
              <a:rPr sz="689" spc="10" dirty="0">
                <a:solidFill>
                  <a:srgbClr val="93A1A0"/>
                </a:solidFill>
                <a:latin typeface="Arial"/>
                <a:cs typeface="Arial"/>
              </a:rPr>
              <a:t>kouting</a:t>
            </a:r>
            <a:endParaRPr sz="600">
              <a:latin typeface="Arial"/>
              <a:cs typeface="Arial"/>
            </a:endParaRPr>
          </a:p>
        </p:txBody>
      </p:sp>
      <p:sp>
        <p:nvSpPr>
          <p:cNvPr id="99" name="text 1"/>
          <p:cNvSpPr txBox="1"/>
          <p:nvPr/>
        </p:nvSpPr>
        <p:spPr>
          <a:xfrm rot="-5400000">
            <a:off x="6102410" y="3723178"/>
            <a:ext cx="55158" cy="130171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659" spc="10" dirty="0">
                <a:solidFill>
                  <a:srgbClr val="868D8B"/>
                </a:solidFill>
                <a:latin typeface="Arial"/>
                <a:cs typeface="Arial"/>
              </a:rPr>
              <a:t>.</a:t>
            </a:r>
            <a:endParaRPr sz="600">
              <a:latin typeface="Arial"/>
              <a:cs typeface="Arial"/>
            </a:endParaRPr>
          </a:p>
        </p:txBody>
      </p:sp>
      <p:sp>
        <p:nvSpPr>
          <p:cNvPr id="100" name="text 1"/>
          <p:cNvSpPr txBox="1"/>
          <p:nvPr/>
        </p:nvSpPr>
        <p:spPr>
          <a:xfrm rot="-5400000">
            <a:off x="6092819" y="3023353"/>
            <a:ext cx="74342" cy="130171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599" spc="10" dirty="0">
                <a:solidFill>
                  <a:srgbClr val="868D8B"/>
                </a:solidFill>
                <a:latin typeface="Arial"/>
                <a:cs typeface="Arial"/>
              </a:rPr>
              <a:t>.</a:t>
            </a:r>
            <a:endParaRPr sz="500">
              <a:latin typeface="Arial"/>
              <a:cs typeface="Arial"/>
            </a:endParaRPr>
          </a:p>
        </p:txBody>
      </p:sp>
      <p:sp>
        <p:nvSpPr>
          <p:cNvPr id="101" name="text 1"/>
          <p:cNvSpPr txBox="1"/>
          <p:nvPr/>
        </p:nvSpPr>
        <p:spPr>
          <a:xfrm rot="-5400000">
            <a:off x="6102410" y="2862963"/>
            <a:ext cx="55158" cy="130171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659" spc="10" dirty="0">
                <a:solidFill>
                  <a:srgbClr val="676E6C"/>
                </a:solidFill>
                <a:latin typeface="Arial"/>
                <a:cs typeface="Arial"/>
              </a:rPr>
              <a:t>.</a:t>
            </a:r>
            <a:endParaRPr sz="600">
              <a:latin typeface="Arial"/>
              <a:cs typeface="Arial"/>
            </a:endParaRPr>
          </a:p>
        </p:txBody>
      </p:sp>
      <p:sp>
        <p:nvSpPr>
          <p:cNvPr id="102" name="text 1"/>
          <p:cNvSpPr txBox="1"/>
          <p:nvPr/>
        </p:nvSpPr>
        <p:spPr>
          <a:xfrm rot="-5400000">
            <a:off x="5947096" y="7189124"/>
            <a:ext cx="602498" cy="13017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900" spc="10" dirty="0">
                <a:solidFill>
                  <a:srgbClr val="C5CDCC"/>
                </a:solidFill>
                <a:latin typeface="Arial"/>
                <a:cs typeface="Arial"/>
              </a:rPr>
              <a:t>I</a:t>
            </a:r>
            <a:r>
              <a:rPr sz="900" spc="10" dirty="0">
                <a:solidFill>
                  <a:srgbClr val="93A1A0"/>
                </a:solidFill>
                <a:latin typeface="Arial"/>
                <a:cs typeface="Arial"/>
              </a:rPr>
              <a:t>druzet</a:t>
            </a:r>
            <a:r>
              <a:rPr sz="900" spc="10" dirty="0">
                <a:solidFill>
                  <a:srgbClr val="868D8B"/>
                </a:solidFill>
                <a:latin typeface="Arial"/>
                <a:cs typeface="Arial"/>
              </a:rPr>
              <a:t>v</a:t>
            </a:r>
            <a:r>
              <a:rPr sz="900" spc="10" dirty="0">
                <a:solidFill>
                  <a:srgbClr val="93A1A0"/>
                </a:solidFill>
                <a:latin typeface="Arial"/>
                <a:cs typeface="Arial"/>
              </a:rPr>
              <a:t>a</a:t>
            </a:r>
            <a:endParaRPr sz="900">
              <a:latin typeface="Arial"/>
              <a:cs typeface="Arial"/>
            </a:endParaRPr>
          </a:p>
        </p:txBody>
      </p:sp>
      <p:sp>
        <p:nvSpPr>
          <p:cNvPr id="103" name="text 1"/>
          <p:cNvSpPr txBox="1"/>
          <p:nvPr/>
        </p:nvSpPr>
        <p:spPr>
          <a:xfrm rot="-5400000">
            <a:off x="5653427" y="3449444"/>
            <a:ext cx="1177420" cy="142591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959" spc="10" dirty="0">
                <a:solidFill>
                  <a:srgbClr val="676E6C"/>
                </a:solidFill>
                <a:latin typeface="Arial"/>
                <a:cs typeface="Arial"/>
              </a:rPr>
              <a:t>Podpis  </a:t>
            </a:r>
            <a:r>
              <a:rPr sz="809" spc="10" dirty="0">
                <a:solidFill>
                  <a:srgbClr val="676E6C"/>
                </a:solidFill>
                <a:latin typeface="Arial"/>
                <a:cs typeface="Arial"/>
              </a:rPr>
              <a:t>doorovornfka</a:t>
            </a:r>
            <a:r>
              <a:rPr sz="809" spc="10" dirty="0">
                <a:solidFill>
                  <a:srgbClr val="868D8B"/>
                </a:solidFill>
                <a:latin typeface="Arial"/>
                <a:cs typeface="Arial"/>
              </a:rPr>
              <a:t>:</a:t>
            </a:r>
            <a:endParaRPr sz="800">
              <a:latin typeface="Arial"/>
              <a:cs typeface="Arial"/>
            </a:endParaRPr>
          </a:p>
        </p:txBody>
      </p:sp>
      <p:sp>
        <p:nvSpPr>
          <p:cNvPr id="104" name="text 1"/>
          <p:cNvSpPr txBox="1"/>
          <p:nvPr/>
        </p:nvSpPr>
        <p:spPr>
          <a:xfrm rot="-5400000">
            <a:off x="6200988" y="7165103"/>
            <a:ext cx="588729" cy="13017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900" spc="10" dirty="0">
                <a:solidFill>
                  <a:srgbClr val="676E6C"/>
                </a:solidFill>
                <a:latin typeface="Arial"/>
                <a:cs typeface="Arial"/>
              </a:rPr>
              <a:t>sportové</a:t>
            </a:r>
            <a:endParaRPr sz="900">
              <a:latin typeface="Arial"/>
              <a:cs typeface="Arial"/>
            </a:endParaRPr>
          </a:p>
        </p:txBody>
      </p:sp>
      <p:sp>
        <p:nvSpPr>
          <p:cNvPr id="105" name="text 1"/>
          <p:cNvSpPr txBox="1"/>
          <p:nvPr/>
        </p:nvSpPr>
        <p:spPr>
          <a:xfrm rot="-5400000">
            <a:off x="6114774" y="6133463"/>
            <a:ext cx="957472" cy="14548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69" spc="10" dirty="0">
                <a:solidFill>
                  <a:srgbClr val="676E6C"/>
                </a:solidFill>
                <a:latin typeface="Arial"/>
                <a:cs typeface="Arial"/>
              </a:rPr>
              <a:t>Názov  podujatia</a:t>
            </a:r>
            <a:r>
              <a:rPr sz="869" spc="10" dirty="0">
                <a:solidFill>
                  <a:srgbClr val="868D8B"/>
                </a:solidFill>
                <a:latin typeface="Arial"/>
                <a:cs typeface="Arial"/>
              </a:rPr>
              <a:t>:</a:t>
            </a:r>
            <a:endParaRPr sz="800">
              <a:latin typeface="Arial"/>
              <a:cs typeface="Arial"/>
            </a:endParaRPr>
          </a:p>
        </p:txBody>
      </p:sp>
      <p:sp>
        <p:nvSpPr>
          <p:cNvPr id="106" name="text 1"/>
          <p:cNvSpPr txBox="1"/>
          <p:nvPr/>
        </p:nvSpPr>
        <p:spPr>
          <a:xfrm rot="-5400000">
            <a:off x="5237929" y="3173264"/>
            <a:ext cx="2514845" cy="13017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900" spc="10" dirty="0">
                <a:solidFill>
                  <a:srgbClr val="676E6C"/>
                </a:solidFill>
                <a:latin typeface="Arial"/>
                <a:cs typeface="Arial"/>
              </a:rPr>
              <a:t>sút'aze   Slovenskej   volejbalovej   federácie</a:t>
            </a:r>
            <a:endParaRPr sz="900">
              <a:latin typeface="Arial"/>
              <a:cs typeface="Arial"/>
            </a:endParaRPr>
          </a:p>
        </p:txBody>
      </p:sp>
      <p:sp>
        <p:nvSpPr>
          <p:cNvPr id="107" name="text 1"/>
          <p:cNvSpPr txBox="1"/>
          <p:nvPr/>
        </p:nvSpPr>
        <p:spPr>
          <a:xfrm rot="-5400000">
            <a:off x="2808980" y="1145447"/>
            <a:ext cx="1435084" cy="14548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99" spc="10" dirty="0">
                <a:solidFill>
                  <a:srgbClr val="676E6C"/>
                </a:solidFill>
                <a:latin typeface="Arial"/>
                <a:cs typeface="Arial"/>
              </a:rPr>
              <a:t>Ing</a:t>
            </a:r>
            <a:r>
              <a:rPr sz="899" spc="10" dirty="0">
                <a:solidFill>
                  <a:srgbClr val="868D8B"/>
                </a:solidFill>
                <a:latin typeface="Arial"/>
                <a:cs typeface="Arial"/>
              </a:rPr>
              <a:t>.  </a:t>
            </a:r>
            <a:r>
              <a:rPr sz="899" spc="10" dirty="0">
                <a:solidFill>
                  <a:srgbClr val="676E6C"/>
                </a:solidFill>
                <a:latin typeface="Arial"/>
                <a:cs typeface="Arial"/>
              </a:rPr>
              <a:t>Elena  Grambli</a:t>
            </a:r>
            <a:r>
              <a:rPr sz="899" spc="10" dirty="0">
                <a:solidFill>
                  <a:srgbClr val="868D8B"/>
                </a:solidFill>
                <a:latin typeface="Arial"/>
                <a:cs typeface="Arial"/>
              </a:rPr>
              <a:t>è</a:t>
            </a:r>
            <a:r>
              <a:rPr sz="899" spc="10" dirty="0">
                <a:solidFill>
                  <a:srgbClr val="676E6C"/>
                </a:solidFill>
                <a:latin typeface="Arial"/>
                <a:cs typeface="Arial"/>
              </a:rPr>
              <a:t>ková</a:t>
            </a:r>
            <a:endParaRPr sz="800">
              <a:latin typeface="Arial"/>
              <a:cs typeface="Arial"/>
            </a:endParaRPr>
          </a:p>
        </p:txBody>
      </p:sp>
      <p:sp>
        <p:nvSpPr>
          <p:cNvPr id="108" name="text 1"/>
          <p:cNvSpPr txBox="1"/>
          <p:nvPr/>
        </p:nvSpPr>
        <p:spPr>
          <a:xfrm rot="-5400000">
            <a:off x="3378526" y="932845"/>
            <a:ext cx="589092" cy="55131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3780" i="1" spc="10" dirty="0">
                <a:solidFill>
                  <a:srgbClr val="7576B2"/>
                </a:solidFill>
                <a:latin typeface="Arial"/>
                <a:cs typeface="Arial"/>
              </a:rPr>
              <a:t>r</a:t>
            </a:r>
            <a:endParaRPr sz="3700">
              <a:latin typeface="Arial"/>
              <a:cs typeface="Arial"/>
            </a:endParaRPr>
          </a:p>
        </p:txBody>
      </p:sp>
      <p:sp>
        <p:nvSpPr>
          <p:cNvPr id="109" name="text 1"/>
          <p:cNvSpPr txBox="1"/>
          <p:nvPr/>
        </p:nvSpPr>
        <p:spPr>
          <a:xfrm rot="-5400000">
            <a:off x="3803698" y="905307"/>
            <a:ext cx="62545" cy="3062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0" spc="10" dirty="0">
                <a:solidFill>
                  <a:srgbClr val="C5CDCC"/>
                </a:solidFill>
                <a:latin typeface="Arial"/>
                <a:cs typeface="Arial"/>
              </a:rPr>
              <a:t>&lt;</a:t>
            </a:r>
            <a:r>
              <a:rPr sz="170" spc="10" dirty="0">
                <a:solidFill>
                  <a:srgbClr val="E5E9E8"/>
                </a:solidFill>
                <a:latin typeface="Arial"/>
                <a:cs typeface="Arial"/>
              </a:rPr>
              <a:t>~</a:t>
            </a:r>
            <a:endParaRPr sz="100">
              <a:latin typeface="Arial"/>
              <a:cs typeface="Arial"/>
            </a:endParaRPr>
          </a:p>
        </p:txBody>
      </p:sp>
      <p:sp>
        <p:nvSpPr>
          <p:cNvPr id="110" name="text 1"/>
          <p:cNvSpPr txBox="1"/>
          <p:nvPr/>
        </p:nvSpPr>
        <p:spPr>
          <a:xfrm rot="-5400000">
            <a:off x="3849107" y="1152442"/>
            <a:ext cx="342346" cy="43098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10" i="1" spc="10" dirty="0">
                <a:solidFill>
                  <a:srgbClr val="7576B2"/>
                </a:solidFill>
                <a:latin typeface="Arial"/>
                <a:cs typeface="Arial"/>
              </a:rPr>
              <a:t>ri-</a:t>
            </a:r>
            <a:endParaRPr sz="1800">
              <a:latin typeface="Arial"/>
              <a:cs typeface="Arial"/>
            </a:endParaRPr>
          </a:p>
        </p:txBody>
      </p:sp>
      <p:sp>
        <p:nvSpPr>
          <p:cNvPr id="111" name="text 1"/>
          <p:cNvSpPr txBox="1"/>
          <p:nvPr/>
        </p:nvSpPr>
        <p:spPr>
          <a:xfrm rot="-5400000">
            <a:off x="4184654" y="1457024"/>
            <a:ext cx="139658" cy="13782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950" i="1" spc="10" dirty="0">
                <a:solidFill>
                  <a:srgbClr val="7576B2"/>
                </a:solidFill>
                <a:latin typeface="Arial"/>
                <a:cs typeface="Arial"/>
              </a:rPr>
              <a:t>I</a:t>
            </a:r>
            <a:endParaRPr sz="900">
              <a:latin typeface="Arial"/>
              <a:cs typeface="Arial"/>
            </a:endParaRPr>
          </a:p>
        </p:txBody>
      </p:sp>
      <p:sp>
        <p:nvSpPr>
          <p:cNvPr id="112" name="text 1"/>
          <p:cNvSpPr txBox="1"/>
          <p:nvPr/>
        </p:nvSpPr>
        <p:spPr>
          <a:xfrm rot="-5400000">
            <a:off x="4946861" y="1905539"/>
            <a:ext cx="48273" cy="8422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389" spc="10" dirty="0">
                <a:solidFill>
                  <a:srgbClr val="C5CDCC"/>
                </a:solidFill>
                <a:latin typeface="Arial"/>
                <a:cs typeface="Arial"/>
              </a:rPr>
              <a:t>r</a:t>
            </a:r>
            <a:endParaRPr sz="300">
              <a:latin typeface="Arial"/>
              <a:cs typeface="Arial"/>
            </a:endParaRPr>
          </a:p>
        </p:txBody>
      </p:sp>
      <p:sp>
        <p:nvSpPr>
          <p:cNvPr id="113" name="text 1"/>
          <p:cNvSpPr txBox="1"/>
          <p:nvPr/>
        </p:nvSpPr>
        <p:spPr>
          <a:xfrm rot="-5400000">
            <a:off x="4557106" y="995429"/>
            <a:ext cx="556365" cy="52068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3650" i="1" spc="10" dirty="0">
                <a:solidFill>
                  <a:srgbClr val="7576B2"/>
                </a:solidFill>
                <a:latin typeface="Arial"/>
                <a:cs typeface="Arial"/>
              </a:rPr>
              <a:t>r</a:t>
            </a:r>
            <a:endParaRPr sz="3600">
              <a:latin typeface="Arial"/>
              <a:cs typeface="Arial"/>
            </a:endParaRPr>
          </a:p>
        </p:txBody>
      </p:sp>
      <p:sp>
        <p:nvSpPr>
          <p:cNvPr id="114" name="text 1"/>
          <p:cNvSpPr txBox="1"/>
          <p:nvPr/>
        </p:nvSpPr>
        <p:spPr>
          <a:xfrm rot="-5400000">
            <a:off x="5120781" y="1832124"/>
            <a:ext cx="57274" cy="22205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29" spc="10" dirty="0">
                <a:solidFill>
                  <a:srgbClr val="C5CDCC"/>
                </a:solidFill>
                <a:latin typeface="Arial"/>
                <a:cs typeface="Arial"/>
              </a:rPr>
              <a:t>!</a:t>
            </a:r>
            <a:endParaRPr sz="800">
              <a:latin typeface="Arial"/>
              <a:cs typeface="Arial"/>
            </a:endParaRPr>
          </a:p>
        </p:txBody>
      </p:sp>
      <p:sp>
        <p:nvSpPr>
          <p:cNvPr id="115" name="text 1"/>
          <p:cNvSpPr txBox="1"/>
          <p:nvPr/>
        </p:nvSpPr>
        <p:spPr>
          <a:xfrm rot="-5400000">
            <a:off x="4933339" y="1202033"/>
            <a:ext cx="365493" cy="32925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300" i="1" spc="10" dirty="0">
                <a:solidFill>
                  <a:srgbClr val="7576B2"/>
                </a:solidFill>
                <a:latin typeface="Arial"/>
                <a:cs typeface="Arial"/>
              </a:rPr>
              <a:t>rf</a:t>
            </a:r>
            <a:endParaRPr sz="2300">
              <a:latin typeface="Arial"/>
              <a:cs typeface="Arial"/>
            </a:endParaRPr>
          </a:p>
        </p:txBody>
      </p:sp>
      <p:sp>
        <p:nvSpPr>
          <p:cNvPr id="116" name="text 1"/>
          <p:cNvSpPr txBox="1"/>
          <p:nvPr/>
        </p:nvSpPr>
        <p:spPr>
          <a:xfrm rot="-5400000">
            <a:off x="5042785" y="1161346"/>
            <a:ext cx="1403286" cy="14548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69" spc="10" dirty="0">
                <a:solidFill>
                  <a:srgbClr val="676E6C"/>
                </a:solidFill>
                <a:latin typeface="Arial"/>
                <a:cs typeface="Arial"/>
              </a:rPr>
              <a:t>Ing.  Elena  Gramblicková</a:t>
            </a:r>
            <a:endParaRPr sz="800">
              <a:latin typeface="Arial"/>
              <a:cs typeface="Arial"/>
            </a:endParaRPr>
          </a:p>
        </p:txBody>
      </p:sp>
      <p:sp>
        <p:nvSpPr>
          <p:cNvPr id="117" name="text 1"/>
          <p:cNvSpPr txBox="1"/>
          <p:nvPr/>
        </p:nvSpPr>
        <p:spPr>
          <a:xfrm rot="-5400000">
            <a:off x="5769971" y="1153708"/>
            <a:ext cx="387939" cy="38285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610" i="1" spc="10" dirty="0">
                <a:solidFill>
                  <a:srgbClr val="7576B2"/>
                </a:solidFill>
                <a:latin typeface="Arial"/>
                <a:cs typeface="Arial"/>
              </a:rPr>
              <a:t>f</a:t>
            </a:r>
            <a:endParaRPr sz="2600">
              <a:latin typeface="Arial"/>
              <a:cs typeface="Arial"/>
            </a:endParaRPr>
          </a:p>
        </p:txBody>
      </p:sp>
      <p:sp>
        <p:nvSpPr>
          <p:cNvPr id="118" name="text 1"/>
          <p:cNvSpPr txBox="1"/>
          <p:nvPr/>
        </p:nvSpPr>
        <p:spPr>
          <a:xfrm rot="-5400000">
            <a:off x="6026889" y="1188804"/>
            <a:ext cx="493155" cy="41348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720" i="1" spc="10" dirty="0">
                <a:solidFill>
                  <a:srgbClr val="7576B2"/>
                </a:solidFill>
                <a:latin typeface="Arial"/>
                <a:cs typeface="Arial"/>
              </a:rPr>
              <a:t>IL</a:t>
            </a:r>
            <a:endParaRPr sz="2700">
              <a:latin typeface="Arial"/>
              <a:cs typeface="Arial"/>
            </a:endParaRPr>
          </a:p>
        </p:txBody>
      </p:sp>
      <p:sp>
        <p:nvSpPr>
          <p:cNvPr id="119" name="text 1"/>
          <p:cNvSpPr txBox="1"/>
          <p:nvPr/>
        </p:nvSpPr>
        <p:spPr>
          <a:xfrm rot="-5400000">
            <a:off x="6387994" y="1534320"/>
            <a:ext cx="81593" cy="11341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709" spc="10" dirty="0">
                <a:solidFill>
                  <a:srgbClr val="7576B2"/>
                </a:solidFill>
                <a:latin typeface="Arial"/>
                <a:cs typeface="Arial"/>
              </a:rPr>
              <a:t>•</a:t>
            </a:r>
            <a:endParaRPr sz="7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5400000">
            <a:off x="-1579426" y="1547821"/>
            <a:ext cx="10556760" cy="7433662"/>
          </a:xfrm>
          <a:prstGeom prst="rect">
            <a:avLst/>
          </a:prstGeom>
        </p:spPr>
      </p:pic>
      <p:sp>
        <p:nvSpPr>
          <p:cNvPr id="2" name="text 1"/>
          <p:cNvSpPr txBox="1"/>
          <p:nvPr/>
        </p:nvSpPr>
        <p:spPr>
          <a:xfrm rot="-5400000">
            <a:off x="-2844" y="9404993"/>
            <a:ext cx="1299259" cy="12251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789" spc="10" dirty="0">
                <a:solidFill>
                  <a:srgbClr val="626764"/>
                </a:solidFill>
                <a:latin typeface="Arial"/>
                <a:cs typeface="Arial"/>
              </a:rPr>
              <a:t>Den   konania   podujatia:</a:t>
            </a:r>
            <a:endParaRPr sz="700">
              <a:latin typeface="Arial"/>
              <a:cs typeface="Arial"/>
            </a:endParaRPr>
          </a:p>
        </p:txBody>
      </p:sp>
      <p:sp>
        <p:nvSpPr>
          <p:cNvPr id="3" name="text 1"/>
          <p:cNvSpPr txBox="1"/>
          <p:nvPr/>
        </p:nvSpPr>
        <p:spPr>
          <a:xfrm rot="-5400000">
            <a:off x="-1977232" y="7171858"/>
            <a:ext cx="5769223" cy="11881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50" spc="10" dirty="0">
                <a:solidFill>
                  <a:srgbClr val="505653"/>
                </a:solidFill>
                <a:latin typeface="Arial"/>
                <a:cs typeface="Arial"/>
              </a:rPr>
              <a:t>D</a:t>
            </a:r>
            <a:r>
              <a:rPr sz="850" spc="10" dirty="0">
                <a:solidFill>
                  <a:srgbClr val="626764"/>
                </a:solidFill>
                <a:latin typeface="Arial"/>
                <a:cs typeface="Arial"/>
              </a:rPr>
              <a:t>ruh   vykonávanej   dobrovorníckej    </a:t>
            </a:r>
            <a:r>
              <a:rPr sz="950" spc="10" dirty="0">
                <a:solidFill>
                  <a:srgbClr val="7E8280"/>
                </a:solidFill>
                <a:latin typeface="Arial"/>
                <a:cs typeface="Arial"/>
              </a:rPr>
              <a:t>ë</a:t>
            </a:r>
            <a:r>
              <a:rPr sz="950" spc="10" dirty="0">
                <a:solidFill>
                  <a:srgbClr val="505653"/>
                </a:solidFill>
                <a:latin typeface="Arial"/>
                <a:cs typeface="Arial"/>
              </a:rPr>
              <a:t>inn</a:t>
            </a:r>
            <a:r>
              <a:rPr sz="950" spc="10" dirty="0">
                <a:solidFill>
                  <a:srgbClr val="626764"/>
                </a:solidFill>
                <a:latin typeface="Arial"/>
                <a:cs typeface="Arial"/>
              </a:rPr>
              <a:t>ost</a:t>
            </a:r>
            <a:r>
              <a:rPr sz="950" spc="10" dirty="0">
                <a:solidFill>
                  <a:srgbClr val="505653"/>
                </a:solidFill>
                <a:latin typeface="Arial"/>
                <a:cs typeface="Arial"/>
              </a:rPr>
              <a:t>i      </a:t>
            </a:r>
            <a:r>
              <a:rPr sz="900" spc="10" dirty="0">
                <a:solidFill>
                  <a:srgbClr val="A0AAA6"/>
                </a:solidFill>
                <a:latin typeface="Arial"/>
                <a:cs typeface="Arial"/>
              </a:rPr>
              <a:t>zabezpeëenie  organizácie   zápasu,  vedenie   a  kouëing</a:t>
            </a:r>
            <a:endParaRPr sz="900">
              <a:latin typeface="Arial"/>
              <a:cs typeface="Arial"/>
            </a:endParaRPr>
          </a:p>
        </p:txBody>
      </p:sp>
      <p:sp>
        <p:nvSpPr>
          <p:cNvPr id="4" name="text 1"/>
          <p:cNvSpPr txBox="1"/>
          <p:nvPr/>
        </p:nvSpPr>
        <p:spPr>
          <a:xfrm rot="-5400000">
            <a:off x="257783" y="9242203"/>
            <a:ext cx="1617180" cy="13017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39" spc="10" dirty="0">
                <a:solidFill>
                  <a:srgbClr val="626764"/>
                </a:solidFill>
                <a:latin typeface="Arial"/>
                <a:cs typeface="Arial"/>
              </a:rPr>
              <a:t>(</a:t>
            </a:r>
            <a:r>
              <a:rPr sz="839" spc="10" dirty="0">
                <a:solidFill>
                  <a:srgbClr val="505653"/>
                </a:solidFill>
                <a:latin typeface="Arial"/>
                <a:cs typeface="Arial"/>
              </a:rPr>
              <a:t>p</a:t>
            </a:r>
            <a:r>
              <a:rPr sz="839" spc="10" dirty="0">
                <a:solidFill>
                  <a:srgbClr val="626764"/>
                </a:solidFill>
                <a:latin typeface="Arial"/>
                <a:cs typeface="Arial"/>
              </a:rPr>
              <a:t>opis   vykonávanej   èinnosti)</a:t>
            </a:r>
            <a:r>
              <a:rPr sz="839" spc="10" dirty="0">
                <a:solidFill>
                  <a:srgbClr val="7E8280"/>
                </a:solidFill>
                <a:latin typeface="Arial"/>
                <a:cs typeface="Arial"/>
              </a:rPr>
              <a:t>:</a:t>
            </a:r>
            <a:endParaRPr sz="800">
              <a:latin typeface="Arial"/>
              <a:cs typeface="Arial"/>
            </a:endParaRPr>
          </a:p>
        </p:txBody>
      </p:sp>
      <p:sp>
        <p:nvSpPr>
          <p:cNvPr id="5" name="text 1"/>
          <p:cNvSpPr txBox="1"/>
          <p:nvPr/>
        </p:nvSpPr>
        <p:spPr>
          <a:xfrm rot="-5400000">
            <a:off x="-954476" y="6074255"/>
            <a:ext cx="2971339" cy="13017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70" spc="10" dirty="0">
                <a:solidFill>
                  <a:srgbClr val="C7CDCB"/>
                </a:solidFill>
                <a:latin typeface="Arial"/>
                <a:cs typeface="Arial"/>
              </a:rPr>
              <a:t>:   </a:t>
            </a:r>
            <a:r>
              <a:rPr sz="870" spc="10" dirty="0">
                <a:solidFill>
                  <a:srgbClr val="626764"/>
                </a:solidFill>
                <a:latin typeface="Arial"/>
                <a:cs typeface="Arial"/>
              </a:rPr>
              <a:t>27</a:t>
            </a:r>
            <a:r>
              <a:rPr sz="870" spc="10" dirty="0">
                <a:solidFill>
                  <a:srgbClr val="7E8280"/>
                </a:solidFill>
                <a:latin typeface="Arial"/>
                <a:cs typeface="Arial"/>
              </a:rPr>
              <a:t>.</a:t>
            </a:r>
            <a:r>
              <a:rPr sz="870" spc="10" dirty="0">
                <a:solidFill>
                  <a:srgbClr val="626764"/>
                </a:solidFill>
                <a:latin typeface="Arial"/>
                <a:cs typeface="Arial"/>
              </a:rPr>
              <a:t>1</a:t>
            </a:r>
            <a:r>
              <a:rPr sz="870" spc="10" dirty="0">
                <a:solidFill>
                  <a:srgbClr val="7E8280"/>
                </a:solidFill>
                <a:latin typeface="Arial"/>
                <a:cs typeface="Arial"/>
              </a:rPr>
              <a:t>.</a:t>
            </a:r>
            <a:r>
              <a:rPr sz="870" spc="10" dirty="0">
                <a:solidFill>
                  <a:srgbClr val="626764"/>
                </a:solidFill>
                <a:latin typeface="Arial"/>
                <a:cs typeface="Arial"/>
              </a:rPr>
              <a:t>2018       Rozsah   vykonávan</a:t>
            </a:r>
            <a:r>
              <a:rPr sz="870" spc="10" dirty="0">
                <a:solidFill>
                  <a:srgbClr val="505653"/>
                </a:solidFill>
                <a:latin typeface="Arial"/>
                <a:cs typeface="Arial"/>
              </a:rPr>
              <a:t>i</a:t>
            </a:r>
            <a:r>
              <a:rPr sz="870" spc="10" dirty="0">
                <a:solidFill>
                  <a:srgbClr val="626764"/>
                </a:solidFill>
                <a:latin typeface="Arial"/>
                <a:cs typeface="Arial"/>
              </a:rPr>
              <a:t>a   dob</a:t>
            </a:r>
            <a:r>
              <a:rPr sz="870" spc="10" dirty="0">
                <a:solidFill>
                  <a:srgbClr val="505653"/>
                </a:solidFill>
                <a:latin typeface="Arial"/>
                <a:cs typeface="Arial"/>
              </a:rPr>
              <a:t>r</a:t>
            </a:r>
            <a:r>
              <a:rPr sz="870" spc="10" dirty="0">
                <a:solidFill>
                  <a:srgbClr val="626764"/>
                </a:solidFill>
                <a:latin typeface="Arial"/>
                <a:cs typeface="Arial"/>
              </a:rPr>
              <a:t>ovol'nícke</a:t>
            </a:r>
            <a:r>
              <a:rPr sz="870" spc="10" dirty="0">
                <a:solidFill>
                  <a:srgbClr val="505653"/>
                </a:solidFill>
                <a:latin typeface="Arial"/>
                <a:cs typeface="Arial"/>
              </a:rPr>
              <a:t>j</a:t>
            </a:r>
            <a:endParaRPr sz="800">
              <a:latin typeface="Arial"/>
              <a:cs typeface="Arial"/>
            </a:endParaRPr>
          </a:p>
        </p:txBody>
      </p:sp>
      <p:sp>
        <p:nvSpPr>
          <p:cNvPr id="6" name="text 1"/>
          <p:cNvSpPr txBox="1"/>
          <p:nvPr/>
        </p:nvSpPr>
        <p:spPr>
          <a:xfrm rot="-5400000">
            <a:off x="689542" y="7578373"/>
            <a:ext cx="40348" cy="5292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310" spc="10" dirty="0">
                <a:solidFill>
                  <a:srgbClr val="C7CDCB"/>
                </a:solidFill>
                <a:latin typeface="Arial"/>
                <a:cs typeface="Arial"/>
              </a:rPr>
              <a:t>,</a:t>
            </a:r>
            <a:endParaRPr sz="300">
              <a:latin typeface="Arial"/>
              <a:cs typeface="Arial"/>
            </a:endParaRPr>
          </a:p>
        </p:txBody>
      </p:sp>
      <p:sp>
        <p:nvSpPr>
          <p:cNvPr id="8" name="text 1"/>
          <p:cNvSpPr txBox="1"/>
          <p:nvPr/>
        </p:nvSpPr>
        <p:spPr>
          <a:xfrm rot="-5400000">
            <a:off x="619918" y="6747072"/>
            <a:ext cx="25217" cy="5292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60" spc="10" dirty="0">
                <a:solidFill>
                  <a:srgbClr val="C7CDCB"/>
                </a:solidFill>
                <a:latin typeface="Arial"/>
                <a:cs typeface="Arial"/>
              </a:rPr>
              <a:t>1</a:t>
            </a:r>
            <a:endParaRPr sz="100">
              <a:latin typeface="Arial"/>
              <a:cs typeface="Arial"/>
            </a:endParaRPr>
          </a:p>
        </p:txBody>
      </p:sp>
      <p:sp>
        <p:nvSpPr>
          <p:cNvPr id="9" name="text 1"/>
          <p:cNvSpPr txBox="1"/>
          <p:nvPr/>
        </p:nvSpPr>
        <p:spPr>
          <a:xfrm rot="-5400000">
            <a:off x="42417" y="6047025"/>
            <a:ext cx="1286309" cy="13017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39" spc="10" dirty="0">
                <a:solidFill>
                  <a:srgbClr val="626764"/>
                </a:solidFill>
                <a:latin typeface="Arial"/>
                <a:cs typeface="Arial"/>
              </a:rPr>
              <a:t>èinnosti   (poèe</a:t>
            </a:r>
            <a:r>
              <a:rPr sz="839" spc="10" dirty="0">
                <a:solidFill>
                  <a:srgbClr val="505653"/>
                </a:solidFill>
                <a:latin typeface="Arial"/>
                <a:cs typeface="Arial"/>
              </a:rPr>
              <a:t>t  </a:t>
            </a:r>
            <a:r>
              <a:rPr sz="839" spc="10" dirty="0">
                <a:solidFill>
                  <a:srgbClr val="626764"/>
                </a:solidFill>
                <a:latin typeface="Arial"/>
                <a:cs typeface="Arial"/>
              </a:rPr>
              <a:t>hod</a:t>
            </a:r>
            <a:r>
              <a:rPr sz="839" spc="10" dirty="0">
                <a:solidFill>
                  <a:srgbClr val="505653"/>
                </a:solidFill>
                <a:latin typeface="Arial"/>
                <a:cs typeface="Arial"/>
              </a:rPr>
              <a:t>ín</a:t>
            </a:r>
            <a:r>
              <a:rPr sz="839" spc="10" dirty="0">
                <a:solidFill>
                  <a:srgbClr val="626764"/>
                </a:solidFill>
                <a:latin typeface="Arial"/>
                <a:cs typeface="Arial"/>
              </a:rPr>
              <a:t>):</a:t>
            </a:r>
            <a:endParaRPr sz="800">
              <a:latin typeface="Arial"/>
              <a:cs typeface="Arial"/>
            </a:endParaRPr>
          </a:p>
        </p:txBody>
      </p:sp>
      <p:sp>
        <p:nvSpPr>
          <p:cNvPr id="10" name="text 1"/>
          <p:cNvSpPr txBox="1"/>
          <p:nvPr/>
        </p:nvSpPr>
        <p:spPr>
          <a:xfrm rot="-5400000">
            <a:off x="757714" y="7543785"/>
            <a:ext cx="65545" cy="1072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509" spc="10" dirty="0">
                <a:solidFill>
                  <a:srgbClr val="C7CDCB"/>
                </a:solidFill>
                <a:latin typeface="Arial"/>
                <a:cs typeface="Arial"/>
              </a:rPr>
              <a:t>¡</a:t>
            </a:r>
            <a:endParaRPr sz="500">
              <a:latin typeface="Arial"/>
              <a:cs typeface="Arial"/>
            </a:endParaRPr>
          </a:p>
        </p:txBody>
      </p:sp>
      <p:sp>
        <p:nvSpPr>
          <p:cNvPr id="11" name="text 1"/>
          <p:cNvSpPr txBox="1"/>
          <p:nvPr/>
        </p:nvSpPr>
        <p:spPr>
          <a:xfrm rot="-5400000">
            <a:off x="784356" y="7245582"/>
            <a:ext cx="559272" cy="13782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920" spc="10" dirty="0">
                <a:solidFill>
                  <a:srgbClr val="A0AAA6"/>
                </a:solidFill>
                <a:latin typeface="Arial"/>
                <a:cs typeface="Arial"/>
              </a:rPr>
              <a:t>druzstva</a:t>
            </a:r>
            <a:endParaRPr sz="900">
              <a:latin typeface="Arial"/>
              <a:cs typeface="Arial"/>
            </a:endParaRPr>
          </a:p>
        </p:txBody>
      </p:sp>
      <p:sp>
        <p:nvSpPr>
          <p:cNvPr id="12" name="text 1"/>
          <p:cNvSpPr txBox="1"/>
          <p:nvPr/>
        </p:nvSpPr>
        <p:spPr>
          <a:xfrm rot="-5400000">
            <a:off x="547405" y="4243517"/>
            <a:ext cx="176007" cy="143661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929" spc="10" dirty="0">
                <a:solidFill>
                  <a:srgbClr val="626764"/>
                </a:solidFill>
                <a:latin typeface="Arial"/>
                <a:cs typeface="Arial"/>
              </a:rPr>
              <a:t>6</a:t>
            </a:r>
            <a:endParaRPr sz="900">
              <a:latin typeface="Arial"/>
              <a:cs typeface="Arial"/>
            </a:endParaRPr>
          </a:p>
        </p:txBody>
      </p:sp>
      <p:sp>
        <p:nvSpPr>
          <p:cNvPr id="13" name="text 1"/>
          <p:cNvSpPr txBox="1"/>
          <p:nvPr/>
        </p:nvSpPr>
        <p:spPr>
          <a:xfrm rot="-5400000">
            <a:off x="-1242989" y="2295021"/>
            <a:ext cx="3554961" cy="1367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09" spc="10" dirty="0">
                <a:solidFill>
                  <a:srgbClr val="626764"/>
                </a:solidFill>
                <a:latin typeface="Arial"/>
                <a:cs typeface="Arial"/>
              </a:rPr>
              <a:t>Dobrovol'nlcku   öinnost'  za   p</a:t>
            </a:r>
            <a:r>
              <a:rPr sz="809" spc="10" dirty="0">
                <a:solidFill>
                  <a:srgbClr val="505653"/>
                </a:solidFill>
                <a:latin typeface="Arial"/>
                <a:cs typeface="Arial"/>
              </a:rPr>
              <a:t>r</a:t>
            </a:r>
            <a:r>
              <a:rPr sz="809" spc="10" dirty="0">
                <a:solidFill>
                  <a:srgbClr val="626764"/>
                </a:solidFill>
                <a:latin typeface="Arial"/>
                <a:cs typeface="Arial"/>
              </a:rPr>
              <a:t>ij</a:t>
            </a:r>
            <a:r>
              <a:rPr sz="809" spc="10" dirty="0">
                <a:solidFill>
                  <a:srgbClr val="505653"/>
                </a:solidFill>
                <a:latin typeface="Arial"/>
                <a:cs typeface="Arial"/>
              </a:rPr>
              <a:t>í</a:t>
            </a:r>
            <a:r>
              <a:rPr sz="809" spc="10" dirty="0">
                <a:solidFill>
                  <a:srgbClr val="626764"/>
                </a:solidFill>
                <a:latin typeface="Arial"/>
                <a:cs typeface="Arial"/>
              </a:rPr>
              <a:t>matel'a    </a:t>
            </a:r>
            <a:r>
              <a:rPr sz="809" spc="10" dirty="0">
                <a:solidFill>
                  <a:srgbClr val="C7CDCB"/>
                </a:solidFill>
                <a:latin typeface="Arial"/>
                <a:cs typeface="Arial"/>
              </a:rPr>
              <a:t>'. </a:t>
            </a:r>
            <a:r>
              <a:rPr sz="809" spc="10" dirty="0">
                <a:solidFill>
                  <a:srgbClr val="626764"/>
                </a:solidFill>
                <a:latin typeface="Arial"/>
                <a:cs typeface="Arial"/>
              </a:rPr>
              <a:t>Ing</a:t>
            </a:r>
            <a:r>
              <a:rPr sz="809" spc="10" dirty="0">
                <a:solidFill>
                  <a:srgbClr val="7E8280"/>
                </a:solidFill>
                <a:latin typeface="Arial"/>
                <a:cs typeface="Arial"/>
              </a:rPr>
              <a:t>. </a:t>
            </a:r>
            <a:r>
              <a:rPr sz="809" spc="10" dirty="0">
                <a:solidFill>
                  <a:srgbClr val="626764"/>
                </a:solidFill>
                <a:latin typeface="Arial"/>
                <a:cs typeface="Arial"/>
              </a:rPr>
              <a:t>Ele</a:t>
            </a:r>
            <a:r>
              <a:rPr sz="809" spc="10" dirty="0">
                <a:solidFill>
                  <a:srgbClr val="505653"/>
                </a:solidFill>
                <a:latin typeface="Arial"/>
                <a:cs typeface="Arial"/>
              </a:rPr>
              <a:t>n</a:t>
            </a:r>
            <a:r>
              <a:rPr sz="809" spc="10" dirty="0">
                <a:solidFill>
                  <a:srgbClr val="626764"/>
                </a:solidFill>
                <a:latin typeface="Arial"/>
                <a:cs typeface="Arial"/>
              </a:rPr>
              <a:t>a   </a:t>
            </a:r>
            <a:r>
              <a:rPr sz="859" spc="10" dirty="0">
                <a:solidFill>
                  <a:srgbClr val="626764"/>
                </a:solidFill>
                <a:latin typeface="Arial"/>
                <a:cs typeface="Arial"/>
              </a:rPr>
              <a:t>G</a:t>
            </a:r>
            <a:r>
              <a:rPr sz="859" spc="10" dirty="0">
                <a:solidFill>
                  <a:srgbClr val="505653"/>
                </a:solidFill>
                <a:latin typeface="Arial"/>
                <a:cs typeface="Arial"/>
              </a:rPr>
              <a:t>r</a:t>
            </a:r>
            <a:r>
              <a:rPr sz="859" spc="10" dirty="0">
                <a:solidFill>
                  <a:srgbClr val="626764"/>
                </a:solidFill>
                <a:latin typeface="Arial"/>
                <a:cs typeface="Arial"/>
              </a:rPr>
              <a:t>amb</a:t>
            </a:r>
            <a:r>
              <a:rPr sz="859" spc="10" dirty="0">
                <a:solidFill>
                  <a:srgbClr val="505653"/>
                </a:solidFill>
                <a:latin typeface="Arial"/>
                <a:cs typeface="Arial"/>
              </a:rPr>
              <a:t>li</a:t>
            </a:r>
            <a:r>
              <a:rPr sz="859" spc="10" dirty="0">
                <a:solidFill>
                  <a:srgbClr val="626764"/>
                </a:solidFill>
                <a:latin typeface="Arial"/>
                <a:cs typeface="Arial"/>
              </a:rPr>
              <a:t>èková</a:t>
            </a:r>
            <a:endParaRPr sz="800">
              <a:latin typeface="Arial"/>
              <a:cs typeface="Arial"/>
            </a:endParaRPr>
          </a:p>
        </p:txBody>
      </p:sp>
      <p:sp>
        <p:nvSpPr>
          <p:cNvPr id="14" name="text 1"/>
          <p:cNvSpPr txBox="1"/>
          <p:nvPr/>
        </p:nvSpPr>
        <p:spPr>
          <a:xfrm rot="-5400000">
            <a:off x="-280201" y="3104879"/>
            <a:ext cx="1941840" cy="13017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39" spc="10" dirty="0">
                <a:solidFill>
                  <a:srgbClr val="626764"/>
                </a:solidFill>
                <a:latin typeface="Arial"/>
                <a:cs typeface="Arial"/>
              </a:rPr>
              <a:t>r</a:t>
            </a:r>
            <a:r>
              <a:rPr sz="839" spc="10" dirty="0">
                <a:solidFill>
                  <a:srgbClr val="505653"/>
                </a:solidFill>
                <a:latin typeface="Arial"/>
                <a:cs typeface="Arial"/>
              </a:rPr>
              <a:t>i</a:t>
            </a:r>
            <a:r>
              <a:rPr sz="839" spc="10" dirty="0">
                <a:solidFill>
                  <a:srgbClr val="626764"/>
                </a:solidFill>
                <a:latin typeface="Arial"/>
                <a:cs typeface="Arial"/>
              </a:rPr>
              <a:t>adi</a:t>
            </a:r>
            <a:r>
              <a:rPr sz="839" spc="10" dirty="0">
                <a:solidFill>
                  <a:srgbClr val="505653"/>
                </a:solidFill>
                <a:latin typeface="Arial"/>
                <a:cs typeface="Arial"/>
              </a:rPr>
              <a:t>l  </a:t>
            </a:r>
            <a:r>
              <a:rPr sz="839" spc="10" dirty="0">
                <a:solidFill>
                  <a:srgbClr val="626764"/>
                </a:solidFill>
                <a:latin typeface="Arial"/>
                <a:cs typeface="Arial"/>
              </a:rPr>
              <a:t>(meno</a:t>
            </a:r>
            <a:r>
              <a:rPr sz="839" spc="10" dirty="0">
                <a:solidFill>
                  <a:srgbClr val="7E8280"/>
                </a:solidFill>
                <a:latin typeface="Arial"/>
                <a:cs typeface="Arial"/>
              </a:rPr>
              <a:t>, </a:t>
            </a:r>
            <a:r>
              <a:rPr sz="839" spc="10" dirty="0">
                <a:solidFill>
                  <a:srgbClr val="626764"/>
                </a:solidFill>
                <a:latin typeface="Arial"/>
                <a:cs typeface="Arial"/>
              </a:rPr>
              <a:t>priezv</a:t>
            </a:r>
            <a:r>
              <a:rPr sz="839" spc="10" dirty="0">
                <a:solidFill>
                  <a:srgbClr val="505653"/>
                </a:solidFill>
                <a:latin typeface="Arial"/>
                <a:cs typeface="Arial"/>
              </a:rPr>
              <a:t>i</a:t>
            </a:r>
            <a:r>
              <a:rPr sz="839" spc="10" dirty="0">
                <a:solidFill>
                  <a:srgbClr val="626764"/>
                </a:solidFill>
                <a:latin typeface="Arial"/>
                <a:cs typeface="Arial"/>
              </a:rPr>
              <a:t>sko   a  </a:t>
            </a:r>
            <a:r>
              <a:rPr sz="839" spc="10" dirty="0">
                <a:solidFill>
                  <a:srgbClr val="505653"/>
                </a:solidFill>
                <a:latin typeface="Arial"/>
                <a:cs typeface="Arial"/>
              </a:rPr>
              <a:t>p</a:t>
            </a:r>
            <a:r>
              <a:rPr sz="839" spc="10" dirty="0">
                <a:solidFill>
                  <a:srgbClr val="626764"/>
                </a:solidFill>
                <a:latin typeface="Arial"/>
                <a:cs typeface="Arial"/>
              </a:rPr>
              <a:t>odp</a:t>
            </a:r>
            <a:r>
              <a:rPr sz="839" spc="10" dirty="0">
                <a:solidFill>
                  <a:srgbClr val="505653"/>
                </a:solidFill>
                <a:latin typeface="Arial"/>
                <a:cs typeface="Arial"/>
              </a:rPr>
              <a:t>i</a:t>
            </a:r>
            <a:r>
              <a:rPr sz="839" spc="10" dirty="0">
                <a:solidFill>
                  <a:srgbClr val="626764"/>
                </a:solidFill>
                <a:latin typeface="Arial"/>
                <a:cs typeface="Arial"/>
              </a:rPr>
              <a:t>s):</a:t>
            </a:r>
            <a:endParaRPr sz="800">
              <a:latin typeface="Arial"/>
              <a:cs typeface="Arial"/>
            </a:endParaRPr>
          </a:p>
        </p:txBody>
      </p:sp>
      <p:sp>
        <p:nvSpPr>
          <p:cNvPr id="15" name="text 1"/>
          <p:cNvSpPr txBox="1"/>
          <p:nvPr/>
        </p:nvSpPr>
        <p:spPr>
          <a:xfrm rot="-5400000">
            <a:off x="792715" y="1876070"/>
            <a:ext cx="56378" cy="19142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659" spc="10" dirty="0">
                <a:solidFill>
                  <a:srgbClr val="C7CDCB"/>
                </a:solidFill>
                <a:latin typeface="Arial"/>
                <a:cs typeface="Arial"/>
              </a:rPr>
              <a:t>!</a:t>
            </a:r>
            <a:endParaRPr sz="600">
              <a:latin typeface="Arial"/>
              <a:cs typeface="Arial"/>
            </a:endParaRPr>
          </a:p>
        </p:txBody>
      </p:sp>
      <p:sp>
        <p:nvSpPr>
          <p:cNvPr id="16" name="text 1"/>
          <p:cNvSpPr txBox="1"/>
          <p:nvPr/>
        </p:nvSpPr>
        <p:spPr>
          <a:xfrm rot="-5400000">
            <a:off x="498760" y="1025648"/>
            <a:ext cx="472865" cy="46708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3210" i="1" spc="10" dirty="0">
                <a:solidFill>
                  <a:srgbClr val="666CB0"/>
                </a:solidFill>
                <a:latin typeface="Arial"/>
                <a:cs typeface="Arial"/>
              </a:rPr>
              <a:t>f</a:t>
            </a:r>
            <a:endParaRPr sz="3200">
              <a:latin typeface="Arial"/>
              <a:cs typeface="Arial"/>
            </a:endParaRPr>
          </a:p>
        </p:txBody>
      </p:sp>
      <p:sp>
        <p:nvSpPr>
          <p:cNvPr id="17" name="text 1"/>
          <p:cNvSpPr txBox="1"/>
          <p:nvPr/>
        </p:nvSpPr>
        <p:spPr>
          <a:xfrm rot="-5400000">
            <a:off x="916174" y="1322789"/>
            <a:ext cx="81193" cy="6891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469" spc="10" dirty="0">
                <a:solidFill>
                  <a:srgbClr val="787EB6"/>
                </a:solidFill>
                <a:latin typeface="Arial"/>
                <a:cs typeface="Arial"/>
              </a:rPr>
              <a:t>!'I</a:t>
            </a:r>
            <a:endParaRPr sz="400">
              <a:latin typeface="Arial"/>
              <a:cs typeface="Arial"/>
            </a:endParaRPr>
          </a:p>
        </p:txBody>
      </p:sp>
      <p:sp>
        <p:nvSpPr>
          <p:cNvPr id="18" name="text 1"/>
          <p:cNvSpPr txBox="1"/>
          <p:nvPr/>
        </p:nvSpPr>
        <p:spPr>
          <a:xfrm rot="-5400000">
            <a:off x="-220445" y="8393467"/>
            <a:ext cx="3155127" cy="28969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900" spc="10" dirty="0">
                <a:solidFill>
                  <a:srgbClr val="626764"/>
                </a:solidFill>
                <a:latin typeface="Arial"/>
                <a:cs typeface="Arial"/>
              </a:rPr>
              <a:t>Or</a:t>
            </a:r>
            <a:r>
              <a:rPr sz="900" spc="10" dirty="0">
                <a:solidFill>
                  <a:srgbClr val="505653"/>
                </a:solidFill>
                <a:latin typeface="Arial"/>
                <a:cs typeface="Arial"/>
              </a:rPr>
              <a:t>u</a:t>
            </a:r>
            <a:r>
              <a:rPr sz="900" spc="10" dirty="0">
                <a:solidFill>
                  <a:srgbClr val="626764"/>
                </a:solidFill>
                <a:latin typeface="Arial"/>
                <a:cs typeface="Arial"/>
              </a:rPr>
              <a:t>h   podu</a:t>
            </a:r>
            <a:r>
              <a:rPr sz="900" spc="10" dirty="0">
                <a:solidFill>
                  <a:srgbClr val="505653"/>
                </a:solidFill>
                <a:latin typeface="Arial"/>
                <a:cs typeface="Arial"/>
              </a:rPr>
              <a:t>j</a:t>
            </a:r>
            <a:r>
              <a:rPr sz="900" spc="10" dirty="0">
                <a:solidFill>
                  <a:srgbClr val="626764"/>
                </a:solidFill>
                <a:latin typeface="Arial"/>
                <a:cs typeface="Arial"/>
              </a:rPr>
              <a:t>atia</a:t>
            </a:r>
            <a:r>
              <a:rPr sz="900" spc="10" dirty="0">
                <a:solidFill>
                  <a:srgbClr val="7E8280"/>
                </a:solidFill>
                <a:latin typeface="Arial"/>
                <a:cs typeface="Arial"/>
              </a:rPr>
              <a:t>:</a:t>
            </a:r>
            <a:endParaRPr sz="900">
              <a:latin typeface="Arial"/>
              <a:cs typeface="Arial"/>
            </a:endParaRPr>
          </a:p>
          <a:p>
            <a:pPr marL="0">
              <a:lnSpc>
                <a:spcPct val="100000"/>
              </a:lnSpc>
            </a:pPr>
            <a:r>
              <a:rPr sz="889" spc="10" dirty="0">
                <a:solidFill>
                  <a:srgbClr val="626764"/>
                </a:solidFill>
                <a:latin typeface="Arial"/>
                <a:cs typeface="Arial"/>
              </a:rPr>
              <a:t>(§  </a:t>
            </a:r>
            <a:r>
              <a:rPr sz="839" spc="10" dirty="0">
                <a:solidFill>
                  <a:srgbClr val="626764"/>
                </a:solidFill>
                <a:latin typeface="Arial"/>
                <a:cs typeface="Arial"/>
              </a:rPr>
              <a:t>3  ods</a:t>
            </a:r>
            <a:r>
              <a:rPr sz="839" spc="10" dirty="0">
                <a:solidFill>
                  <a:srgbClr val="7E8280"/>
                </a:solidFill>
                <a:latin typeface="Arial"/>
                <a:cs typeface="Arial"/>
              </a:rPr>
              <a:t>. </a:t>
            </a:r>
            <a:r>
              <a:rPr sz="839" spc="10" dirty="0">
                <a:solidFill>
                  <a:srgbClr val="626764"/>
                </a:solidFill>
                <a:latin typeface="Arial"/>
                <a:cs typeface="Arial"/>
              </a:rPr>
              <a:t>1  pís</a:t>
            </a:r>
            <a:r>
              <a:rPr sz="839" spc="10" dirty="0">
                <a:solidFill>
                  <a:srgbClr val="505653"/>
                </a:solidFill>
                <a:latin typeface="Arial"/>
                <a:cs typeface="Arial"/>
              </a:rPr>
              <a:t>m</a:t>
            </a:r>
            <a:r>
              <a:rPr sz="839" spc="10" dirty="0">
                <a:solidFill>
                  <a:srgbClr val="7E8280"/>
                </a:solidFill>
                <a:latin typeface="Arial"/>
                <a:cs typeface="Arial"/>
              </a:rPr>
              <a:t>.  </a:t>
            </a:r>
            <a:r>
              <a:rPr sz="839" spc="10" dirty="0">
                <a:solidFill>
                  <a:srgbClr val="626764"/>
                </a:solidFill>
                <a:latin typeface="Arial"/>
                <a:cs typeface="Arial"/>
              </a:rPr>
              <a:t>d)  zák</a:t>
            </a:r>
            <a:r>
              <a:rPr sz="839" spc="10" dirty="0">
                <a:solidFill>
                  <a:srgbClr val="7E8280"/>
                </a:solidFill>
                <a:latin typeface="Arial"/>
                <a:cs typeface="Arial"/>
              </a:rPr>
              <a:t>. </a:t>
            </a:r>
            <a:r>
              <a:rPr sz="839" spc="10" dirty="0">
                <a:solidFill>
                  <a:srgbClr val="626764"/>
                </a:solidFill>
                <a:latin typeface="Arial"/>
                <a:cs typeface="Arial"/>
              </a:rPr>
              <a:t>è</a:t>
            </a:r>
            <a:r>
              <a:rPr sz="839" spc="10" dirty="0">
                <a:solidFill>
                  <a:srgbClr val="7E8280"/>
                </a:solidFill>
                <a:latin typeface="Arial"/>
                <a:cs typeface="Arial"/>
              </a:rPr>
              <a:t>.  </a:t>
            </a:r>
            <a:r>
              <a:rPr sz="839" spc="10" dirty="0">
                <a:solidFill>
                  <a:srgbClr val="626764"/>
                </a:solidFill>
                <a:latin typeface="Arial"/>
                <a:cs typeface="Arial"/>
              </a:rPr>
              <a:t>406/2011   Z.z.)      pod</a:t>
            </a:r>
            <a:r>
              <a:rPr sz="839" spc="10" dirty="0">
                <a:solidFill>
                  <a:srgbClr val="505653"/>
                </a:solidFill>
                <a:latin typeface="Arial"/>
                <a:cs typeface="Arial"/>
              </a:rPr>
              <a:t>uj</a:t>
            </a:r>
            <a:r>
              <a:rPr sz="839" spc="10" dirty="0">
                <a:solidFill>
                  <a:srgbClr val="626764"/>
                </a:solidFill>
                <a:latin typeface="Arial"/>
                <a:cs typeface="Arial"/>
              </a:rPr>
              <a:t>atie</a:t>
            </a:r>
            <a:endParaRPr sz="800">
              <a:latin typeface="Arial"/>
              <a:cs typeface="Arial"/>
            </a:endParaRPr>
          </a:p>
        </p:txBody>
      </p:sp>
      <p:sp>
        <p:nvSpPr>
          <p:cNvPr id="19" name="text 1"/>
          <p:cNvSpPr txBox="1"/>
          <p:nvPr/>
        </p:nvSpPr>
        <p:spPr>
          <a:xfrm rot="-5400000">
            <a:off x="1112889" y="9407752"/>
            <a:ext cx="1275791" cy="13017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09" spc="10" dirty="0">
                <a:solidFill>
                  <a:srgbClr val="626764"/>
                </a:solidFill>
                <a:latin typeface="Arial"/>
                <a:cs typeface="Arial"/>
              </a:rPr>
              <a:t>Derì  konania   podujat</a:t>
            </a:r>
            <a:r>
              <a:rPr sz="809" spc="10" dirty="0">
                <a:solidFill>
                  <a:srgbClr val="505653"/>
                </a:solidFill>
                <a:latin typeface="Arial"/>
                <a:cs typeface="Arial"/>
              </a:rPr>
              <a:t>i</a:t>
            </a:r>
            <a:r>
              <a:rPr sz="809" spc="10" dirty="0">
                <a:solidFill>
                  <a:srgbClr val="626764"/>
                </a:solidFill>
                <a:latin typeface="Arial"/>
                <a:cs typeface="Arial"/>
              </a:rPr>
              <a:t>a</a:t>
            </a:r>
            <a:r>
              <a:rPr sz="809" spc="10" dirty="0">
                <a:solidFill>
                  <a:srgbClr val="7E8280"/>
                </a:solidFill>
                <a:latin typeface="Arial"/>
                <a:cs typeface="Arial"/>
              </a:rPr>
              <a:t>:</a:t>
            </a:r>
            <a:endParaRPr sz="800">
              <a:latin typeface="Arial"/>
              <a:cs typeface="Arial"/>
            </a:endParaRPr>
          </a:p>
        </p:txBody>
      </p:sp>
      <p:sp>
        <p:nvSpPr>
          <p:cNvPr id="20" name="text 1"/>
          <p:cNvSpPr txBox="1"/>
          <p:nvPr/>
        </p:nvSpPr>
        <p:spPr>
          <a:xfrm rot="-5400000">
            <a:off x="927595" y="8804189"/>
            <a:ext cx="2327091" cy="28599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09" spc="10" dirty="0">
                <a:solidFill>
                  <a:srgbClr val="505653"/>
                </a:solidFill>
                <a:latin typeface="Arial"/>
                <a:cs typeface="Arial"/>
              </a:rPr>
              <a:t>Druh   v</a:t>
            </a:r>
            <a:r>
              <a:rPr sz="809" spc="10" dirty="0">
                <a:solidFill>
                  <a:srgbClr val="626764"/>
                </a:solidFill>
                <a:latin typeface="Arial"/>
                <a:cs typeface="Arial"/>
              </a:rPr>
              <a:t>yko</a:t>
            </a:r>
            <a:r>
              <a:rPr sz="809" spc="10" dirty="0">
                <a:solidFill>
                  <a:srgbClr val="505653"/>
                </a:solidFill>
                <a:latin typeface="Arial"/>
                <a:cs typeface="Arial"/>
              </a:rPr>
              <a:t>n</a:t>
            </a:r>
            <a:r>
              <a:rPr sz="809" spc="10" dirty="0">
                <a:solidFill>
                  <a:srgbClr val="626764"/>
                </a:solidFill>
                <a:latin typeface="Arial"/>
                <a:cs typeface="Arial"/>
              </a:rPr>
              <a:t>ávanej   dobrovol'n</a:t>
            </a:r>
            <a:r>
              <a:rPr sz="809" spc="10" dirty="0">
                <a:solidFill>
                  <a:srgbClr val="505653"/>
                </a:solidFill>
                <a:latin typeface="Arial"/>
                <a:cs typeface="Arial"/>
              </a:rPr>
              <a:t>í</a:t>
            </a:r>
            <a:r>
              <a:rPr sz="809" spc="10" dirty="0">
                <a:solidFill>
                  <a:srgbClr val="626764"/>
                </a:solidFill>
                <a:latin typeface="Arial"/>
                <a:cs typeface="Arial"/>
              </a:rPr>
              <a:t>c</a:t>
            </a:r>
            <a:r>
              <a:rPr sz="809" spc="10" dirty="0">
                <a:solidFill>
                  <a:srgbClr val="505653"/>
                </a:solidFill>
                <a:latin typeface="Arial"/>
                <a:cs typeface="Arial"/>
              </a:rPr>
              <a:t>k</a:t>
            </a:r>
            <a:r>
              <a:rPr sz="809" spc="10" dirty="0">
                <a:solidFill>
                  <a:srgbClr val="626764"/>
                </a:solidFill>
                <a:latin typeface="Arial"/>
                <a:cs typeface="Arial"/>
              </a:rPr>
              <a:t>ej   è</a:t>
            </a:r>
            <a:r>
              <a:rPr sz="809" spc="10" dirty="0">
                <a:solidFill>
                  <a:srgbClr val="505653"/>
                </a:solidFill>
                <a:latin typeface="Arial"/>
                <a:cs typeface="Arial"/>
              </a:rPr>
              <a:t>i</a:t>
            </a:r>
            <a:r>
              <a:rPr sz="809" spc="10" dirty="0">
                <a:solidFill>
                  <a:srgbClr val="626764"/>
                </a:solidFill>
                <a:latin typeface="Arial"/>
                <a:cs typeface="Arial"/>
              </a:rPr>
              <a:t>n</a:t>
            </a:r>
            <a:r>
              <a:rPr sz="809" spc="10" dirty="0">
                <a:solidFill>
                  <a:srgbClr val="505653"/>
                </a:solidFill>
                <a:latin typeface="Arial"/>
                <a:cs typeface="Arial"/>
              </a:rPr>
              <a:t>n</a:t>
            </a:r>
            <a:r>
              <a:rPr sz="809" spc="10" dirty="0">
                <a:solidFill>
                  <a:srgbClr val="626764"/>
                </a:solidFill>
                <a:latin typeface="Arial"/>
                <a:cs typeface="Arial"/>
              </a:rPr>
              <a:t>ost</a:t>
            </a:r>
            <a:r>
              <a:rPr sz="809" spc="10" dirty="0">
                <a:solidFill>
                  <a:srgbClr val="505653"/>
                </a:solidFill>
                <a:latin typeface="Arial"/>
                <a:cs typeface="Arial"/>
              </a:rPr>
              <a:t>i</a:t>
            </a:r>
            <a:endParaRPr sz="800">
              <a:latin typeface="Arial"/>
              <a:cs typeface="Arial"/>
            </a:endParaRPr>
          </a:p>
          <a:p>
            <a:pPr marL="0">
              <a:lnSpc>
                <a:spcPct val="100000"/>
              </a:lnSpc>
            </a:pPr>
            <a:r>
              <a:rPr sz="900" spc="10" dirty="0">
                <a:solidFill>
                  <a:srgbClr val="626764"/>
                </a:solidFill>
                <a:latin typeface="Arial"/>
                <a:cs typeface="Arial"/>
              </a:rPr>
              <a:t>(</a:t>
            </a:r>
            <a:r>
              <a:rPr sz="900" spc="10" dirty="0">
                <a:solidFill>
                  <a:srgbClr val="505653"/>
                </a:solidFill>
                <a:latin typeface="Arial"/>
                <a:cs typeface="Arial"/>
              </a:rPr>
              <a:t>p</a:t>
            </a:r>
            <a:r>
              <a:rPr sz="900" spc="10" dirty="0">
                <a:solidFill>
                  <a:srgbClr val="626764"/>
                </a:solidFill>
                <a:latin typeface="Arial"/>
                <a:cs typeface="Arial"/>
              </a:rPr>
              <a:t>o</a:t>
            </a:r>
            <a:r>
              <a:rPr sz="900" spc="10" dirty="0">
                <a:solidFill>
                  <a:srgbClr val="505653"/>
                </a:solidFill>
                <a:latin typeface="Arial"/>
                <a:cs typeface="Arial"/>
              </a:rPr>
              <a:t>pi</a:t>
            </a:r>
            <a:r>
              <a:rPr sz="900" spc="10" dirty="0">
                <a:solidFill>
                  <a:srgbClr val="626764"/>
                </a:solidFill>
                <a:latin typeface="Arial"/>
                <a:cs typeface="Arial"/>
              </a:rPr>
              <a:t>s   </a:t>
            </a:r>
            <a:r>
              <a:rPr sz="900" spc="10" dirty="0">
                <a:solidFill>
                  <a:srgbClr val="505653"/>
                </a:solidFill>
                <a:latin typeface="Arial"/>
                <a:cs typeface="Arial"/>
              </a:rPr>
              <a:t>v</a:t>
            </a:r>
            <a:r>
              <a:rPr sz="900" spc="10" dirty="0">
                <a:solidFill>
                  <a:srgbClr val="626764"/>
                </a:solidFill>
                <a:latin typeface="Arial"/>
                <a:cs typeface="Arial"/>
              </a:rPr>
              <a:t>y</a:t>
            </a:r>
            <a:r>
              <a:rPr sz="900" spc="10" dirty="0">
                <a:solidFill>
                  <a:srgbClr val="505653"/>
                </a:solidFill>
                <a:latin typeface="Arial"/>
                <a:cs typeface="Arial"/>
              </a:rPr>
              <a:t>k</a:t>
            </a:r>
            <a:r>
              <a:rPr sz="900" spc="10" dirty="0">
                <a:solidFill>
                  <a:srgbClr val="626764"/>
                </a:solidFill>
                <a:latin typeface="Arial"/>
                <a:cs typeface="Arial"/>
              </a:rPr>
              <a:t>onávane</a:t>
            </a:r>
            <a:r>
              <a:rPr sz="900" spc="10" dirty="0">
                <a:solidFill>
                  <a:srgbClr val="505653"/>
                </a:solidFill>
                <a:latin typeface="Arial"/>
                <a:cs typeface="Arial"/>
              </a:rPr>
              <a:t>j   </a:t>
            </a:r>
            <a:r>
              <a:rPr sz="950" spc="10" dirty="0">
                <a:solidFill>
                  <a:srgbClr val="626764"/>
                </a:solidFill>
                <a:latin typeface="Arial"/>
                <a:cs typeface="Arial"/>
              </a:rPr>
              <a:t>ë</a:t>
            </a:r>
            <a:r>
              <a:rPr sz="950" spc="10" dirty="0">
                <a:solidFill>
                  <a:srgbClr val="505653"/>
                </a:solidFill>
                <a:latin typeface="Arial"/>
                <a:cs typeface="Arial"/>
              </a:rPr>
              <a:t>inn</a:t>
            </a:r>
            <a:r>
              <a:rPr sz="950" spc="10" dirty="0">
                <a:solidFill>
                  <a:srgbClr val="626764"/>
                </a:solidFill>
                <a:latin typeface="Arial"/>
                <a:cs typeface="Arial"/>
              </a:rPr>
              <a:t>ost</a:t>
            </a:r>
            <a:r>
              <a:rPr sz="950" spc="10" dirty="0">
                <a:solidFill>
                  <a:srgbClr val="505653"/>
                </a:solidFill>
                <a:latin typeface="Arial"/>
                <a:cs typeface="Arial"/>
              </a:rPr>
              <a:t>i)</a:t>
            </a:r>
            <a:r>
              <a:rPr sz="950" spc="10" dirty="0">
                <a:solidFill>
                  <a:srgbClr val="626764"/>
                </a:solidFill>
                <a:latin typeface="Arial"/>
                <a:cs typeface="Arial"/>
              </a:rPr>
              <a:t>:</a:t>
            </a:r>
            <a:endParaRPr sz="900">
              <a:latin typeface="Arial"/>
              <a:cs typeface="Arial"/>
            </a:endParaRPr>
          </a:p>
        </p:txBody>
      </p:sp>
      <p:sp>
        <p:nvSpPr>
          <p:cNvPr id="21" name="text 1"/>
          <p:cNvSpPr txBox="1"/>
          <p:nvPr/>
        </p:nvSpPr>
        <p:spPr>
          <a:xfrm rot="-5400000">
            <a:off x="-661383" y="2538479"/>
            <a:ext cx="3871270" cy="136381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950" spc="10" dirty="0">
                <a:solidFill>
                  <a:srgbClr val="626764"/>
                </a:solidFill>
                <a:latin typeface="Arial"/>
                <a:cs typeface="Arial"/>
              </a:rPr>
              <a:t>sportová   </a:t>
            </a:r>
            <a:r>
              <a:rPr sz="900" spc="10" dirty="0">
                <a:solidFill>
                  <a:srgbClr val="626764"/>
                </a:solidFill>
                <a:latin typeface="Arial"/>
                <a:cs typeface="Arial"/>
              </a:rPr>
              <a:t>príprava   pre  </a:t>
            </a:r>
            <a:r>
              <a:rPr sz="950" spc="10" dirty="0">
                <a:solidFill>
                  <a:srgbClr val="626764"/>
                </a:solidFill>
                <a:latin typeface="Arial"/>
                <a:cs typeface="Arial"/>
              </a:rPr>
              <a:t>súraze   </a:t>
            </a:r>
            <a:r>
              <a:rPr sz="900" spc="10" dirty="0">
                <a:solidFill>
                  <a:srgbClr val="626764"/>
                </a:solidFill>
                <a:latin typeface="Arial"/>
                <a:cs typeface="Arial"/>
              </a:rPr>
              <a:t>Slovenskej   volejbalóvej   federácie</a:t>
            </a:r>
            <a:endParaRPr sz="900">
              <a:latin typeface="Arial"/>
              <a:cs typeface="Arial"/>
            </a:endParaRPr>
          </a:p>
        </p:txBody>
      </p:sp>
      <p:sp>
        <p:nvSpPr>
          <p:cNvPr id="22" name="text 1"/>
          <p:cNvSpPr txBox="1"/>
          <p:nvPr/>
        </p:nvSpPr>
        <p:spPr>
          <a:xfrm rot="-5400000">
            <a:off x="388953" y="3460131"/>
            <a:ext cx="1241628" cy="13017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39" spc="10" dirty="0">
                <a:solidFill>
                  <a:srgbClr val="626764"/>
                </a:solidFill>
                <a:latin typeface="Arial"/>
                <a:cs typeface="Arial"/>
              </a:rPr>
              <a:t>Podpis   dobrovol'n</a:t>
            </a:r>
            <a:r>
              <a:rPr sz="839" spc="10" dirty="0">
                <a:solidFill>
                  <a:srgbClr val="505653"/>
                </a:solidFill>
                <a:latin typeface="Arial"/>
                <a:cs typeface="Arial"/>
              </a:rPr>
              <a:t>í</a:t>
            </a:r>
            <a:r>
              <a:rPr sz="839" spc="10" dirty="0">
                <a:solidFill>
                  <a:srgbClr val="626764"/>
                </a:solidFill>
                <a:latin typeface="Arial"/>
                <a:cs typeface="Arial"/>
              </a:rPr>
              <a:t>ka:</a:t>
            </a:r>
            <a:endParaRPr sz="800">
              <a:latin typeface="Arial"/>
              <a:cs typeface="Arial"/>
            </a:endParaRPr>
          </a:p>
        </p:txBody>
      </p:sp>
      <p:sp>
        <p:nvSpPr>
          <p:cNvPr id="23" name="text 1"/>
          <p:cNvSpPr txBox="1"/>
          <p:nvPr/>
        </p:nvSpPr>
        <p:spPr>
          <a:xfrm rot="-5400000">
            <a:off x="-133750" y="2309621"/>
            <a:ext cx="3547793" cy="12502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39" spc="10" dirty="0">
                <a:solidFill>
                  <a:srgbClr val="626764"/>
                </a:solidFill>
                <a:latin typeface="Arial"/>
                <a:cs typeface="Arial"/>
              </a:rPr>
              <a:t>Dobrovornicku   è</a:t>
            </a:r>
            <a:r>
              <a:rPr sz="839" spc="10" dirty="0">
                <a:solidFill>
                  <a:srgbClr val="505653"/>
                </a:solidFill>
                <a:latin typeface="Arial"/>
                <a:cs typeface="Arial"/>
              </a:rPr>
              <a:t>i</a:t>
            </a:r>
            <a:r>
              <a:rPr sz="839" spc="10" dirty="0">
                <a:solidFill>
                  <a:srgbClr val="626764"/>
                </a:solidFill>
                <a:latin typeface="Arial"/>
                <a:cs typeface="Arial"/>
              </a:rPr>
              <a:t>nnost'   za   prijímatel'a    </a:t>
            </a:r>
            <a:r>
              <a:rPr sz="839" spc="10" dirty="0">
                <a:solidFill>
                  <a:srgbClr val="505653"/>
                </a:solidFill>
                <a:latin typeface="Arial"/>
                <a:cs typeface="Arial"/>
              </a:rPr>
              <a:t>I</a:t>
            </a:r>
            <a:r>
              <a:rPr sz="839" spc="10" dirty="0">
                <a:solidFill>
                  <a:srgbClr val="626764"/>
                </a:solidFill>
                <a:latin typeface="Arial"/>
                <a:cs typeface="Arial"/>
              </a:rPr>
              <a:t>ng.   Ele</a:t>
            </a:r>
            <a:r>
              <a:rPr sz="839" spc="10" dirty="0">
                <a:solidFill>
                  <a:srgbClr val="505653"/>
                </a:solidFill>
                <a:latin typeface="Arial"/>
                <a:cs typeface="Arial"/>
              </a:rPr>
              <a:t>n</a:t>
            </a:r>
            <a:r>
              <a:rPr sz="839" spc="10" dirty="0">
                <a:solidFill>
                  <a:srgbClr val="626764"/>
                </a:solidFill>
                <a:latin typeface="Arial"/>
                <a:cs typeface="Arial"/>
              </a:rPr>
              <a:t>a   Grarnb</a:t>
            </a:r>
            <a:r>
              <a:rPr sz="839" spc="10" dirty="0">
                <a:solidFill>
                  <a:srgbClr val="505653"/>
                </a:solidFill>
                <a:latin typeface="Arial"/>
                <a:cs typeface="Arial"/>
              </a:rPr>
              <a:t>l</a:t>
            </a:r>
            <a:r>
              <a:rPr sz="839" spc="10" dirty="0">
                <a:solidFill>
                  <a:srgbClr val="626764"/>
                </a:solidFill>
                <a:latin typeface="Arial"/>
                <a:cs typeface="Arial"/>
              </a:rPr>
              <a:t>iökov</a:t>
            </a:r>
            <a:r>
              <a:rPr sz="839" spc="10" dirty="0">
                <a:solidFill>
                  <a:srgbClr val="7E8280"/>
                </a:solidFill>
                <a:latin typeface="Arial"/>
                <a:cs typeface="Arial"/>
              </a:rPr>
              <a:t>á</a:t>
            </a:r>
            <a:endParaRPr sz="800">
              <a:latin typeface="Arial"/>
              <a:cs typeface="Arial"/>
            </a:endParaRPr>
          </a:p>
        </p:txBody>
      </p:sp>
      <p:sp>
        <p:nvSpPr>
          <p:cNvPr id="24" name="text 1"/>
          <p:cNvSpPr txBox="1"/>
          <p:nvPr/>
        </p:nvSpPr>
        <p:spPr>
          <a:xfrm rot="-5400000">
            <a:off x="1667300" y="1182539"/>
            <a:ext cx="434106" cy="428801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960" i="1" spc="10" dirty="0">
                <a:solidFill>
                  <a:srgbClr val="666CB0"/>
                </a:solidFill>
                <a:latin typeface="Arial"/>
                <a:cs typeface="Arial"/>
              </a:rPr>
              <a:t>t</a:t>
            </a:r>
            <a:endParaRPr sz="2900">
              <a:latin typeface="Arial"/>
              <a:cs typeface="Arial"/>
            </a:endParaRPr>
          </a:p>
        </p:txBody>
      </p:sp>
      <p:sp>
        <p:nvSpPr>
          <p:cNvPr id="25" name="text 1"/>
          <p:cNvSpPr txBox="1"/>
          <p:nvPr/>
        </p:nvSpPr>
        <p:spPr>
          <a:xfrm rot="-5400000">
            <a:off x="1266273" y="8773804"/>
            <a:ext cx="2389305" cy="284551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900" spc="10" dirty="0">
                <a:solidFill>
                  <a:srgbClr val="505653"/>
                </a:solidFill>
                <a:latin typeface="Arial"/>
                <a:cs typeface="Arial"/>
              </a:rPr>
              <a:t>Druh   p</a:t>
            </a:r>
            <a:r>
              <a:rPr sz="900" spc="10" dirty="0">
                <a:solidFill>
                  <a:srgbClr val="626764"/>
                </a:solidFill>
                <a:latin typeface="Arial"/>
                <a:cs typeface="Arial"/>
              </a:rPr>
              <a:t>o</a:t>
            </a:r>
            <a:r>
              <a:rPr sz="900" spc="10" dirty="0">
                <a:solidFill>
                  <a:srgbClr val="505653"/>
                </a:solidFill>
                <a:latin typeface="Arial"/>
                <a:cs typeface="Arial"/>
              </a:rPr>
              <a:t>d</a:t>
            </a:r>
            <a:r>
              <a:rPr sz="900" spc="10" dirty="0">
                <a:solidFill>
                  <a:srgbClr val="626764"/>
                </a:solidFill>
                <a:latin typeface="Arial"/>
                <a:cs typeface="Arial"/>
              </a:rPr>
              <a:t>uja</a:t>
            </a:r>
            <a:r>
              <a:rPr sz="900" spc="10" dirty="0">
                <a:solidFill>
                  <a:srgbClr val="505653"/>
                </a:solidFill>
                <a:latin typeface="Arial"/>
                <a:cs typeface="Arial"/>
              </a:rPr>
              <a:t>ti</a:t>
            </a:r>
            <a:r>
              <a:rPr sz="900" spc="10" dirty="0">
                <a:solidFill>
                  <a:srgbClr val="626764"/>
                </a:solidFill>
                <a:latin typeface="Arial"/>
                <a:cs typeface="Arial"/>
              </a:rPr>
              <a:t>a:</a:t>
            </a:r>
            <a:endParaRPr sz="900">
              <a:latin typeface="Arial"/>
              <a:cs typeface="Arial"/>
            </a:endParaRPr>
          </a:p>
          <a:p>
            <a:pPr marL="0">
              <a:lnSpc>
                <a:spcPct val="100000"/>
              </a:lnSpc>
            </a:pPr>
            <a:r>
              <a:rPr sz="829" spc="10" dirty="0">
                <a:solidFill>
                  <a:srgbClr val="505653"/>
                </a:solidFill>
                <a:latin typeface="Arial"/>
                <a:cs typeface="Arial"/>
              </a:rPr>
              <a:t>(</a:t>
            </a:r>
            <a:r>
              <a:rPr sz="829" spc="10" dirty="0">
                <a:solidFill>
                  <a:srgbClr val="626764"/>
                </a:solidFill>
                <a:latin typeface="Arial"/>
                <a:cs typeface="Arial"/>
              </a:rPr>
              <a:t>§  </a:t>
            </a:r>
            <a:r>
              <a:rPr sz="779" spc="10" dirty="0">
                <a:solidFill>
                  <a:srgbClr val="626764"/>
                </a:solidFill>
                <a:latin typeface="Arial"/>
                <a:cs typeface="Arial"/>
              </a:rPr>
              <a:t>3  ods.   1  písm.   d)  zák.   </a:t>
            </a:r>
            <a:r>
              <a:rPr sz="1179" spc="10" dirty="0">
                <a:solidFill>
                  <a:srgbClr val="626764"/>
                </a:solidFill>
                <a:latin typeface="Arial"/>
                <a:cs typeface="Arial"/>
              </a:rPr>
              <a:t>c.  </a:t>
            </a:r>
            <a:r>
              <a:rPr sz="779" spc="10" dirty="0">
                <a:solidFill>
                  <a:srgbClr val="626764"/>
                </a:solidFill>
                <a:latin typeface="Arial"/>
                <a:cs typeface="Arial"/>
              </a:rPr>
              <a:t>4</a:t>
            </a:r>
            <a:r>
              <a:rPr sz="779" spc="10" dirty="0">
                <a:solidFill>
                  <a:srgbClr val="505653"/>
                </a:solidFill>
                <a:latin typeface="Arial"/>
                <a:cs typeface="Arial"/>
              </a:rPr>
              <a:t>0</a:t>
            </a:r>
            <a:r>
              <a:rPr sz="779" spc="10" dirty="0">
                <a:solidFill>
                  <a:srgbClr val="626764"/>
                </a:solidFill>
                <a:latin typeface="Arial"/>
                <a:cs typeface="Arial"/>
              </a:rPr>
              <a:t>6/201</a:t>
            </a:r>
            <a:r>
              <a:rPr sz="779" spc="10" dirty="0">
                <a:solidFill>
                  <a:srgbClr val="505653"/>
                </a:solidFill>
                <a:latin typeface="Arial"/>
                <a:cs typeface="Arial"/>
              </a:rPr>
              <a:t>1  </a:t>
            </a:r>
            <a:r>
              <a:rPr sz="779" spc="10" dirty="0">
                <a:solidFill>
                  <a:srgbClr val="626764"/>
                </a:solidFill>
                <a:latin typeface="Arial"/>
                <a:cs typeface="Arial"/>
              </a:rPr>
              <a:t>Z.z.)</a:t>
            </a:r>
            <a:endParaRPr sz="700">
              <a:latin typeface="Arial"/>
              <a:cs typeface="Arial"/>
            </a:endParaRPr>
          </a:p>
        </p:txBody>
      </p:sp>
      <p:sp>
        <p:nvSpPr>
          <p:cNvPr id="26" name="text 1"/>
          <p:cNvSpPr txBox="1"/>
          <p:nvPr/>
        </p:nvSpPr>
        <p:spPr>
          <a:xfrm rot="-5400000">
            <a:off x="2199878" y="9383214"/>
            <a:ext cx="1314573" cy="13017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09" spc="10" dirty="0">
                <a:solidFill>
                  <a:srgbClr val="505653"/>
                </a:solidFill>
                <a:latin typeface="Arial"/>
                <a:cs typeface="Arial"/>
              </a:rPr>
              <a:t>D</a:t>
            </a:r>
            <a:r>
              <a:rPr sz="809" spc="10" dirty="0">
                <a:solidFill>
                  <a:srgbClr val="626764"/>
                </a:solidFill>
                <a:latin typeface="Arial"/>
                <a:cs typeface="Arial"/>
              </a:rPr>
              <a:t>en   ko</a:t>
            </a:r>
            <a:r>
              <a:rPr sz="809" spc="10" dirty="0">
                <a:solidFill>
                  <a:srgbClr val="505653"/>
                </a:solidFill>
                <a:latin typeface="Arial"/>
                <a:cs typeface="Arial"/>
              </a:rPr>
              <a:t>n</a:t>
            </a:r>
            <a:r>
              <a:rPr sz="809" spc="10" dirty="0">
                <a:solidFill>
                  <a:srgbClr val="626764"/>
                </a:solidFill>
                <a:latin typeface="Arial"/>
                <a:cs typeface="Arial"/>
              </a:rPr>
              <a:t>a</a:t>
            </a:r>
            <a:r>
              <a:rPr sz="809" spc="10" dirty="0">
                <a:solidFill>
                  <a:srgbClr val="505653"/>
                </a:solidFill>
                <a:latin typeface="Arial"/>
                <a:cs typeface="Arial"/>
              </a:rPr>
              <a:t>ni</a:t>
            </a:r>
            <a:r>
              <a:rPr sz="809" spc="10" dirty="0">
                <a:solidFill>
                  <a:srgbClr val="626764"/>
                </a:solidFill>
                <a:latin typeface="Arial"/>
                <a:cs typeface="Arial"/>
              </a:rPr>
              <a:t>a   pod</a:t>
            </a:r>
            <a:r>
              <a:rPr sz="809" spc="10" dirty="0">
                <a:solidFill>
                  <a:srgbClr val="505653"/>
                </a:solidFill>
                <a:latin typeface="Arial"/>
                <a:cs typeface="Arial"/>
              </a:rPr>
              <a:t>u</a:t>
            </a:r>
            <a:r>
              <a:rPr sz="809" spc="10" dirty="0">
                <a:solidFill>
                  <a:srgbClr val="626764"/>
                </a:solidFill>
                <a:latin typeface="Arial"/>
                <a:cs typeface="Arial"/>
              </a:rPr>
              <a:t>jat</a:t>
            </a:r>
            <a:r>
              <a:rPr sz="809" spc="10" dirty="0">
                <a:solidFill>
                  <a:srgbClr val="505653"/>
                </a:solidFill>
                <a:latin typeface="Arial"/>
                <a:cs typeface="Arial"/>
              </a:rPr>
              <a:t>i</a:t>
            </a:r>
            <a:r>
              <a:rPr sz="809" spc="10" dirty="0">
                <a:solidFill>
                  <a:srgbClr val="626764"/>
                </a:solidFill>
                <a:latin typeface="Arial"/>
                <a:cs typeface="Arial"/>
              </a:rPr>
              <a:t>a:</a:t>
            </a:r>
            <a:endParaRPr sz="800">
              <a:latin typeface="Arial"/>
              <a:cs typeface="Arial"/>
            </a:endParaRPr>
          </a:p>
        </p:txBody>
      </p:sp>
      <p:sp>
        <p:nvSpPr>
          <p:cNvPr id="27" name="text 1"/>
          <p:cNvSpPr txBox="1"/>
          <p:nvPr/>
        </p:nvSpPr>
        <p:spPr>
          <a:xfrm rot="-5400000">
            <a:off x="276168" y="7197060"/>
            <a:ext cx="5686880" cy="13017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900" spc="10" dirty="0">
                <a:solidFill>
                  <a:srgbClr val="626764"/>
                </a:solidFill>
                <a:latin typeface="Arial"/>
                <a:cs typeface="Arial"/>
              </a:rPr>
              <a:t>Dru</a:t>
            </a:r>
            <a:r>
              <a:rPr sz="900" spc="10" dirty="0">
                <a:solidFill>
                  <a:srgbClr val="505653"/>
                </a:solidFill>
                <a:latin typeface="Arial"/>
                <a:cs typeface="Arial"/>
              </a:rPr>
              <a:t>h  </a:t>
            </a:r>
            <a:r>
              <a:rPr sz="900" spc="10" dirty="0">
                <a:solidFill>
                  <a:srgbClr val="626764"/>
                </a:solidFill>
                <a:latin typeface="Arial"/>
                <a:cs typeface="Arial"/>
              </a:rPr>
              <a:t>vykonávanej   dobrovol'</a:t>
            </a:r>
            <a:r>
              <a:rPr sz="900" spc="10" dirty="0">
                <a:solidFill>
                  <a:srgbClr val="505653"/>
                </a:solidFill>
                <a:latin typeface="Arial"/>
                <a:cs typeface="Arial"/>
              </a:rPr>
              <a:t>n</a:t>
            </a:r>
            <a:r>
              <a:rPr sz="900" spc="10" dirty="0">
                <a:solidFill>
                  <a:srgbClr val="626764"/>
                </a:solidFill>
                <a:latin typeface="Arial"/>
                <a:cs typeface="Arial"/>
              </a:rPr>
              <a:t>íckej   ö</a:t>
            </a:r>
            <a:r>
              <a:rPr sz="900" spc="10" dirty="0">
                <a:solidFill>
                  <a:srgbClr val="505653"/>
                </a:solidFill>
                <a:latin typeface="Arial"/>
                <a:cs typeface="Arial"/>
              </a:rPr>
              <a:t>i</a:t>
            </a:r>
            <a:r>
              <a:rPr sz="900" spc="10" dirty="0">
                <a:solidFill>
                  <a:srgbClr val="626764"/>
                </a:solidFill>
                <a:latin typeface="Arial"/>
                <a:cs typeface="Arial"/>
              </a:rPr>
              <a:t>nnosti      </a:t>
            </a:r>
            <a:r>
              <a:rPr sz="900" spc="10" dirty="0">
                <a:solidFill>
                  <a:srgbClr val="C7CDCB"/>
                </a:solidFill>
                <a:latin typeface="Arial"/>
                <a:cs typeface="Arial"/>
              </a:rPr>
              <a:t>;</a:t>
            </a:r>
            <a:r>
              <a:rPr sz="900" spc="10" dirty="0">
                <a:solidFill>
                  <a:srgbClr val="A0AAA6"/>
                </a:solidFill>
                <a:latin typeface="Arial"/>
                <a:cs typeface="Arial"/>
              </a:rPr>
              <a:t>tréningová   ëinnost</a:t>
            </a:r>
            <a:r>
              <a:rPr sz="900" spc="10" dirty="0">
                <a:solidFill>
                  <a:srgbClr val="B3BBB8"/>
                </a:solidFill>
                <a:latin typeface="Arial"/>
                <a:cs typeface="Arial"/>
              </a:rPr>
              <a:t>'</a:t>
            </a:r>
            <a:r>
              <a:rPr sz="900" spc="10" dirty="0">
                <a:solidFill>
                  <a:srgbClr val="A0AAA6"/>
                </a:solidFill>
                <a:latin typeface="Arial"/>
                <a:cs typeface="Arial"/>
              </a:rPr>
              <a:t>,  príprava,   organizácia   a  vedenie</a:t>
            </a:r>
            <a:endParaRPr sz="900">
              <a:latin typeface="Arial"/>
              <a:cs typeface="Arial"/>
            </a:endParaRPr>
          </a:p>
        </p:txBody>
      </p:sp>
      <p:sp>
        <p:nvSpPr>
          <p:cNvPr id="28" name="text 1"/>
          <p:cNvSpPr txBox="1"/>
          <p:nvPr/>
        </p:nvSpPr>
        <p:spPr>
          <a:xfrm rot="-5400000">
            <a:off x="2455224" y="9221738"/>
            <a:ext cx="1637525" cy="13017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779" spc="10" dirty="0">
                <a:solidFill>
                  <a:srgbClr val="626764"/>
                </a:solidFill>
                <a:latin typeface="Arial"/>
                <a:cs typeface="Arial"/>
              </a:rPr>
              <a:t>(pop</a:t>
            </a:r>
            <a:r>
              <a:rPr sz="779" spc="10" dirty="0">
                <a:solidFill>
                  <a:srgbClr val="505653"/>
                </a:solidFill>
                <a:latin typeface="Arial"/>
                <a:cs typeface="Arial"/>
              </a:rPr>
              <a:t>i</a:t>
            </a:r>
            <a:r>
              <a:rPr sz="779" spc="10" dirty="0">
                <a:solidFill>
                  <a:srgbClr val="626764"/>
                </a:solidFill>
                <a:latin typeface="Arial"/>
                <a:cs typeface="Arial"/>
              </a:rPr>
              <a:t>s   vy</a:t>
            </a:r>
            <a:r>
              <a:rPr sz="779" spc="10" dirty="0">
                <a:solidFill>
                  <a:srgbClr val="505653"/>
                </a:solidFill>
                <a:latin typeface="Arial"/>
                <a:cs typeface="Arial"/>
              </a:rPr>
              <a:t>k</a:t>
            </a:r>
            <a:r>
              <a:rPr sz="779" spc="10" dirty="0">
                <a:solidFill>
                  <a:srgbClr val="626764"/>
                </a:solidFill>
                <a:latin typeface="Arial"/>
                <a:cs typeface="Arial"/>
              </a:rPr>
              <a:t>onávanej   </a:t>
            </a:r>
            <a:r>
              <a:rPr sz="779" spc="10" dirty="0">
                <a:solidFill>
                  <a:srgbClr val="7E8280"/>
                </a:solidFill>
                <a:latin typeface="Arial"/>
                <a:cs typeface="Arial"/>
              </a:rPr>
              <a:t>ö</a:t>
            </a:r>
            <a:r>
              <a:rPr sz="779" spc="10" dirty="0">
                <a:solidFill>
                  <a:srgbClr val="505653"/>
                </a:solidFill>
                <a:latin typeface="Arial"/>
                <a:cs typeface="Arial"/>
              </a:rPr>
              <a:t>i</a:t>
            </a:r>
            <a:r>
              <a:rPr sz="779" spc="10" dirty="0">
                <a:solidFill>
                  <a:srgbClr val="626764"/>
                </a:solidFill>
                <a:latin typeface="Arial"/>
                <a:cs typeface="Arial"/>
              </a:rPr>
              <a:t>nnosti):</a:t>
            </a:r>
            <a:endParaRPr sz="700">
              <a:latin typeface="Arial"/>
              <a:cs typeface="Arial"/>
            </a:endParaRPr>
          </a:p>
        </p:txBody>
      </p:sp>
      <p:sp>
        <p:nvSpPr>
          <p:cNvPr id="29" name="text 1"/>
          <p:cNvSpPr txBox="1"/>
          <p:nvPr/>
        </p:nvSpPr>
        <p:spPr>
          <a:xfrm rot="-5400000">
            <a:off x="2084583" y="7255626"/>
            <a:ext cx="598306" cy="13017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70" spc="10" dirty="0">
                <a:solidFill>
                  <a:srgbClr val="C7CDCB"/>
                </a:solidFill>
                <a:latin typeface="Arial"/>
                <a:cs typeface="Arial"/>
              </a:rPr>
              <a:t>¡</a:t>
            </a:r>
            <a:r>
              <a:rPr sz="870" spc="10" dirty="0">
                <a:solidFill>
                  <a:srgbClr val="626764"/>
                </a:solidFill>
                <a:latin typeface="Arial"/>
                <a:cs typeface="Arial"/>
              </a:rPr>
              <a:t>sportové</a:t>
            </a:r>
            <a:endParaRPr sz="800">
              <a:latin typeface="Arial"/>
              <a:cs typeface="Arial"/>
            </a:endParaRPr>
          </a:p>
        </p:txBody>
      </p:sp>
      <p:sp>
        <p:nvSpPr>
          <p:cNvPr id="30" name="text 1"/>
          <p:cNvSpPr txBox="1"/>
          <p:nvPr/>
        </p:nvSpPr>
        <p:spPr>
          <a:xfrm rot="-5400000">
            <a:off x="2354985" y="6692307"/>
            <a:ext cx="57504" cy="13017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09" spc="10" dirty="0">
                <a:solidFill>
                  <a:srgbClr val="C7CDCB"/>
                </a:solidFill>
                <a:latin typeface="Arial"/>
                <a:cs typeface="Arial"/>
              </a:rPr>
              <a:t>,</a:t>
            </a:r>
            <a:endParaRPr sz="800">
              <a:latin typeface="Arial"/>
              <a:cs typeface="Arial"/>
            </a:endParaRPr>
          </a:p>
        </p:txBody>
      </p:sp>
      <p:sp>
        <p:nvSpPr>
          <p:cNvPr id="31" name="text 1"/>
          <p:cNvSpPr txBox="1"/>
          <p:nvPr/>
        </p:nvSpPr>
        <p:spPr>
          <a:xfrm rot="-5400000">
            <a:off x="1532629" y="6549289"/>
            <a:ext cx="1820571" cy="24852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1513047">
              <a:lnSpc>
                <a:spcPct val="100000"/>
              </a:lnSpc>
            </a:pPr>
            <a:r>
              <a:rPr sz="900" spc="10" dirty="0">
                <a:solidFill>
                  <a:srgbClr val="626764"/>
                </a:solidFill>
                <a:latin typeface="Arial"/>
                <a:cs typeface="Arial"/>
              </a:rPr>
              <a:t>.  .</a:t>
            </a:r>
            <a:endParaRPr sz="900">
              <a:latin typeface="Arial"/>
              <a:cs typeface="Arial"/>
            </a:endParaRPr>
          </a:p>
          <a:p>
            <a:pPr marL="0">
              <a:lnSpc>
                <a:spcPct val="100000"/>
              </a:lnSpc>
            </a:pPr>
            <a:r>
              <a:rPr sz="900" spc="10" dirty="0">
                <a:solidFill>
                  <a:srgbClr val="626764"/>
                </a:solidFill>
                <a:latin typeface="Arial"/>
                <a:cs typeface="Arial"/>
              </a:rPr>
              <a:t>podujatie       </a:t>
            </a:r>
            <a:r>
              <a:rPr sz="900" spc="10" dirty="0">
                <a:solidFill>
                  <a:srgbClr val="C7CDCB"/>
                </a:solidFill>
                <a:latin typeface="Arial"/>
                <a:cs typeface="Arial"/>
              </a:rPr>
              <a:t>.</a:t>
            </a:r>
            <a:r>
              <a:rPr sz="900" spc="10" dirty="0">
                <a:solidFill>
                  <a:srgbClr val="626764"/>
                </a:solidFill>
                <a:latin typeface="Arial"/>
                <a:cs typeface="Arial"/>
              </a:rPr>
              <a:t>Názo</a:t>
            </a:r>
            <a:r>
              <a:rPr sz="900" spc="10" dirty="0">
                <a:solidFill>
                  <a:srgbClr val="505653"/>
                </a:solidFill>
                <a:latin typeface="Arial"/>
                <a:cs typeface="Arial"/>
              </a:rPr>
              <a:t>v  </a:t>
            </a:r>
            <a:r>
              <a:rPr sz="900" spc="10" dirty="0">
                <a:solidFill>
                  <a:srgbClr val="626764"/>
                </a:solidFill>
                <a:latin typeface="Arial"/>
                <a:cs typeface="Arial"/>
              </a:rPr>
              <a:t>pod</a:t>
            </a:r>
            <a:r>
              <a:rPr sz="900" spc="10" dirty="0">
                <a:solidFill>
                  <a:srgbClr val="505653"/>
                </a:solidFill>
                <a:latin typeface="Arial"/>
                <a:cs typeface="Arial"/>
              </a:rPr>
              <a:t>uj</a:t>
            </a:r>
            <a:r>
              <a:rPr sz="900" spc="10" dirty="0">
                <a:solidFill>
                  <a:srgbClr val="626764"/>
                </a:solidFill>
                <a:latin typeface="Arial"/>
                <a:cs typeface="Arial"/>
              </a:rPr>
              <a:t>a</a:t>
            </a:r>
            <a:r>
              <a:rPr sz="900" spc="10" dirty="0">
                <a:solidFill>
                  <a:srgbClr val="505653"/>
                </a:solidFill>
                <a:latin typeface="Arial"/>
                <a:cs typeface="Arial"/>
              </a:rPr>
              <a:t>ti</a:t>
            </a:r>
            <a:r>
              <a:rPr sz="900" spc="10" dirty="0">
                <a:solidFill>
                  <a:srgbClr val="626764"/>
                </a:solidFill>
                <a:latin typeface="Arial"/>
                <a:cs typeface="Arial"/>
              </a:rPr>
              <a:t>a:</a:t>
            </a:r>
            <a:endParaRPr sz="900">
              <a:latin typeface="Arial"/>
              <a:cs typeface="Arial"/>
            </a:endParaRPr>
          </a:p>
        </p:txBody>
      </p:sp>
      <p:sp>
        <p:nvSpPr>
          <p:cNvPr id="32" name="text 1"/>
          <p:cNvSpPr txBox="1"/>
          <p:nvPr/>
        </p:nvSpPr>
        <p:spPr>
          <a:xfrm rot="-5400000">
            <a:off x="432662" y="2557023"/>
            <a:ext cx="3902149" cy="13017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900" spc="10" dirty="0">
                <a:solidFill>
                  <a:srgbClr val="C7CDCB"/>
                </a:solidFill>
                <a:latin typeface="Arial"/>
                <a:cs typeface="Arial"/>
              </a:rPr>
              <a:t>!</a:t>
            </a:r>
            <a:r>
              <a:rPr sz="900" spc="10" dirty="0">
                <a:solidFill>
                  <a:srgbClr val="626764"/>
                </a:solidFill>
                <a:latin typeface="Arial"/>
                <a:cs typeface="Arial"/>
              </a:rPr>
              <a:t>sportová   príprava   pre  sút'aze  Slovenskej   vole</a:t>
            </a:r>
            <a:r>
              <a:rPr sz="900" spc="10" dirty="0">
                <a:solidFill>
                  <a:srgbClr val="505653"/>
                </a:solidFill>
                <a:latin typeface="Arial"/>
                <a:cs typeface="Arial"/>
              </a:rPr>
              <a:t>j</a:t>
            </a:r>
            <a:r>
              <a:rPr sz="900" spc="10" dirty="0">
                <a:solidFill>
                  <a:srgbClr val="626764"/>
                </a:solidFill>
                <a:latin typeface="Arial"/>
                <a:cs typeface="Arial"/>
              </a:rPr>
              <a:t>bálovej   federácie</a:t>
            </a:r>
            <a:endParaRPr sz="900">
              <a:latin typeface="Arial"/>
              <a:cs typeface="Arial"/>
            </a:endParaRPr>
          </a:p>
        </p:txBody>
      </p:sp>
      <p:sp>
        <p:nvSpPr>
          <p:cNvPr id="33" name="text 1"/>
          <p:cNvSpPr txBox="1"/>
          <p:nvPr/>
        </p:nvSpPr>
        <p:spPr>
          <a:xfrm rot="-5400000">
            <a:off x="2539531" y="7535611"/>
            <a:ext cx="38336" cy="13017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479" spc="10" dirty="0">
                <a:solidFill>
                  <a:srgbClr val="C7CDCB"/>
                </a:solidFill>
                <a:latin typeface="Arial"/>
                <a:cs typeface="Arial"/>
              </a:rPr>
              <a:t>I</a:t>
            </a:r>
            <a:endParaRPr sz="400">
              <a:latin typeface="Arial"/>
              <a:cs typeface="Arial"/>
            </a:endParaRPr>
          </a:p>
        </p:txBody>
      </p:sp>
      <p:sp>
        <p:nvSpPr>
          <p:cNvPr id="34" name="text 1"/>
          <p:cNvSpPr txBox="1"/>
          <p:nvPr/>
        </p:nvSpPr>
        <p:spPr>
          <a:xfrm rot="-5400000">
            <a:off x="2506373" y="4522512"/>
            <a:ext cx="25732" cy="75611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59" spc="10" dirty="0">
                <a:solidFill>
                  <a:srgbClr val="C7CDCB"/>
                </a:solidFill>
                <a:latin typeface="Arial"/>
                <a:cs typeface="Arial"/>
              </a:rPr>
              <a:t>1</a:t>
            </a:r>
            <a:endParaRPr sz="100">
              <a:latin typeface="Arial"/>
              <a:cs typeface="Arial"/>
            </a:endParaRPr>
          </a:p>
        </p:txBody>
      </p:sp>
      <p:sp>
        <p:nvSpPr>
          <p:cNvPr id="35" name="text 1"/>
          <p:cNvSpPr txBox="1"/>
          <p:nvPr/>
        </p:nvSpPr>
        <p:spPr>
          <a:xfrm rot="-5400000">
            <a:off x="2495167" y="7305993"/>
            <a:ext cx="454106" cy="17363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79" spc="10" dirty="0">
                <a:solidFill>
                  <a:srgbClr val="B3BBB8"/>
                </a:solidFill>
                <a:latin typeface="Arial"/>
                <a:cs typeface="Arial"/>
              </a:rPr>
              <a:t>I </a:t>
            </a:r>
            <a:r>
              <a:rPr sz="779" spc="10" dirty="0">
                <a:solidFill>
                  <a:srgbClr val="626764"/>
                </a:solidFill>
                <a:latin typeface="Arial"/>
                <a:cs typeface="Arial"/>
              </a:rPr>
              <a:t>maree</a:t>
            </a:r>
            <a:endParaRPr sz="700">
              <a:latin typeface="Arial"/>
              <a:cs typeface="Arial"/>
            </a:endParaRPr>
          </a:p>
        </p:txBody>
      </p:sp>
      <p:sp>
        <p:nvSpPr>
          <p:cNvPr id="36" name="text 1"/>
          <p:cNvSpPr txBox="1"/>
          <p:nvPr/>
        </p:nvSpPr>
        <p:spPr>
          <a:xfrm rot="-5400000">
            <a:off x="1635219" y="5561019"/>
            <a:ext cx="2227602" cy="14030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900" spc="10" dirty="0">
                <a:solidFill>
                  <a:srgbClr val="626764"/>
                </a:solidFill>
                <a:latin typeface="Arial"/>
                <a:cs typeface="Arial"/>
              </a:rPr>
              <a:t>Rozsa</a:t>
            </a:r>
            <a:r>
              <a:rPr sz="900" spc="10" dirty="0">
                <a:solidFill>
                  <a:srgbClr val="505653"/>
                </a:solidFill>
                <a:latin typeface="Arial"/>
                <a:cs typeface="Arial"/>
              </a:rPr>
              <a:t>h  vyk</a:t>
            </a:r>
            <a:r>
              <a:rPr sz="900" spc="10" dirty="0">
                <a:solidFill>
                  <a:srgbClr val="626764"/>
                </a:solidFill>
                <a:latin typeface="Arial"/>
                <a:cs typeface="Arial"/>
              </a:rPr>
              <a:t>o</a:t>
            </a:r>
            <a:r>
              <a:rPr sz="900" spc="10" dirty="0">
                <a:solidFill>
                  <a:srgbClr val="505653"/>
                </a:solidFill>
                <a:latin typeface="Arial"/>
                <a:cs typeface="Arial"/>
              </a:rPr>
              <a:t>n</a:t>
            </a:r>
            <a:r>
              <a:rPr sz="900" spc="10" dirty="0">
                <a:solidFill>
                  <a:srgbClr val="626764"/>
                </a:solidFill>
                <a:latin typeface="Arial"/>
                <a:cs typeface="Arial"/>
              </a:rPr>
              <a:t>á</a:t>
            </a:r>
            <a:r>
              <a:rPr sz="900" spc="10" dirty="0">
                <a:solidFill>
                  <a:srgbClr val="505653"/>
                </a:solidFill>
                <a:latin typeface="Arial"/>
                <a:cs typeface="Arial"/>
              </a:rPr>
              <a:t>v</a:t>
            </a:r>
            <a:r>
              <a:rPr sz="900" spc="10" dirty="0">
                <a:solidFill>
                  <a:srgbClr val="626764"/>
                </a:solidFill>
                <a:latin typeface="Arial"/>
                <a:cs typeface="Arial"/>
              </a:rPr>
              <a:t>a</a:t>
            </a:r>
            <a:r>
              <a:rPr sz="900" spc="10" dirty="0">
                <a:solidFill>
                  <a:srgbClr val="505653"/>
                </a:solidFill>
                <a:latin typeface="Arial"/>
                <a:cs typeface="Arial"/>
              </a:rPr>
              <a:t>ni</a:t>
            </a:r>
            <a:r>
              <a:rPr sz="900" spc="10" dirty="0">
                <a:solidFill>
                  <a:srgbClr val="626764"/>
                </a:solidFill>
                <a:latin typeface="Arial"/>
                <a:cs typeface="Arial"/>
              </a:rPr>
              <a:t>a   </a:t>
            </a:r>
            <a:r>
              <a:rPr sz="900" spc="10" dirty="0">
                <a:solidFill>
                  <a:srgbClr val="505653"/>
                </a:solidFill>
                <a:latin typeface="Arial"/>
                <a:cs typeface="Arial"/>
              </a:rPr>
              <a:t>d</a:t>
            </a:r>
            <a:r>
              <a:rPr sz="900" spc="10" dirty="0">
                <a:solidFill>
                  <a:srgbClr val="626764"/>
                </a:solidFill>
                <a:latin typeface="Arial"/>
                <a:cs typeface="Arial"/>
              </a:rPr>
              <a:t>ob</a:t>
            </a:r>
            <a:r>
              <a:rPr sz="900" spc="10" dirty="0">
                <a:solidFill>
                  <a:srgbClr val="505653"/>
                </a:solidFill>
                <a:latin typeface="Arial"/>
                <a:cs typeface="Arial"/>
              </a:rPr>
              <a:t>rov</a:t>
            </a:r>
            <a:r>
              <a:rPr sz="900" spc="10" dirty="0">
                <a:solidFill>
                  <a:srgbClr val="626764"/>
                </a:solidFill>
                <a:latin typeface="Arial"/>
                <a:cs typeface="Arial"/>
              </a:rPr>
              <a:t>o</a:t>
            </a:r>
            <a:r>
              <a:rPr sz="900" spc="10" dirty="0">
                <a:solidFill>
                  <a:srgbClr val="505653"/>
                </a:solidFill>
                <a:latin typeface="Arial"/>
                <a:cs typeface="Arial"/>
              </a:rPr>
              <a:t>l</a:t>
            </a:r>
            <a:r>
              <a:rPr sz="900" spc="10" dirty="0">
                <a:solidFill>
                  <a:srgbClr val="626764"/>
                </a:solidFill>
                <a:latin typeface="Arial"/>
                <a:cs typeface="Arial"/>
              </a:rPr>
              <a:t>'</a:t>
            </a:r>
            <a:r>
              <a:rPr sz="900" spc="10" dirty="0">
                <a:solidFill>
                  <a:srgbClr val="505653"/>
                </a:solidFill>
                <a:latin typeface="Arial"/>
                <a:cs typeface="Arial"/>
              </a:rPr>
              <a:t>ní</a:t>
            </a:r>
            <a:r>
              <a:rPr sz="900" spc="10" dirty="0">
                <a:solidFill>
                  <a:srgbClr val="626764"/>
                </a:solidFill>
                <a:latin typeface="Arial"/>
                <a:cs typeface="Arial"/>
              </a:rPr>
              <a:t>ckej     </a:t>
            </a:r>
            <a:r>
              <a:rPr sz="1300" spc="10" dirty="0">
                <a:solidFill>
                  <a:srgbClr val="C7CDCB"/>
                </a:solidFill>
                <a:latin typeface="Arial"/>
                <a:cs typeface="Arial"/>
              </a:rPr>
              <a:t>I</a:t>
            </a:r>
            <a:endParaRPr sz="1300">
              <a:latin typeface="Arial"/>
              <a:cs typeface="Arial"/>
            </a:endParaRPr>
          </a:p>
        </p:txBody>
      </p:sp>
      <p:sp>
        <p:nvSpPr>
          <p:cNvPr id="37" name="text 1"/>
          <p:cNvSpPr txBox="1"/>
          <p:nvPr/>
        </p:nvSpPr>
        <p:spPr>
          <a:xfrm rot="-5400000">
            <a:off x="1630023" y="3003039"/>
            <a:ext cx="2153347" cy="20468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429" spc="10" dirty="0">
                <a:solidFill>
                  <a:srgbClr val="C7CDCB"/>
                </a:solidFill>
                <a:latin typeface="Arial"/>
                <a:cs typeface="Arial"/>
              </a:rPr>
              <a:t>I </a:t>
            </a:r>
            <a:r>
              <a:rPr sz="779" spc="10" dirty="0">
                <a:solidFill>
                  <a:srgbClr val="505653"/>
                </a:solidFill>
                <a:latin typeface="Arial"/>
                <a:cs typeface="Arial"/>
              </a:rPr>
              <a:t>D</a:t>
            </a:r>
            <a:r>
              <a:rPr sz="779" spc="10" dirty="0">
                <a:solidFill>
                  <a:srgbClr val="626764"/>
                </a:solidFill>
                <a:latin typeface="Arial"/>
                <a:cs typeface="Arial"/>
              </a:rPr>
              <a:t>o</a:t>
            </a:r>
            <a:r>
              <a:rPr sz="779" spc="10" dirty="0">
                <a:solidFill>
                  <a:srgbClr val="505653"/>
                </a:solidFill>
                <a:latin typeface="Arial"/>
                <a:cs typeface="Arial"/>
              </a:rPr>
              <a:t>br</a:t>
            </a:r>
            <a:r>
              <a:rPr sz="779" spc="10" dirty="0">
                <a:solidFill>
                  <a:srgbClr val="626764"/>
                </a:solidFill>
                <a:latin typeface="Arial"/>
                <a:cs typeface="Arial"/>
              </a:rPr>
              <a:t>o</a:t>
            </a:r>
            <a:r>
              <a:rPr sz="779" spc="10" dirty="0">
                <a:solidFill>
                  <a:srgbClr val="505653"/>
                </a:solidFill>
                <a:latin typeface="Arial"/>
                <a:cs typeface="Arial"/>
              </a:rPr>
              <a:t>v</a:t>
            </a:r>
            <a:r>
              <a:rPr sz="779" spc="10" dirty="0">
                <a:solidFill>
                  <a:srgbClr val="626764"/>
                </a:solidFill>
                <a:latin typeface="Arial"/>
                <a:cs typeface="Arial"/>
              </a:rPr>
              <a:t>ol'</a:t>
            </a:r>
            <a:r>
              <a:rPr sz="779" spc="10" dirty="0">
                <a:solidFill>
                  <a:srgbClr val="505653"/>
                </a:solidFill>
                <a:latin typeface="Arial"/>
                <a:cs typeface="Arial"/>
              </a:rPr>
              <a:t>ni</a:t>
            </a:r>
            <a:r>
              <a:rPr sz="779" spc="10" dirty="0">
                <a:solidFill>
                  <a:srgbClr val="626764"/>
                </a:solidFill>
                <a:latin typeface="Arial"/>
                <a:cs typeface="Arial"/>
              </a:rPr>
              <a:t>c</a:t>
            </a:r>
            <a:r>
              <a:rPr sz="779" spc="10" dirty="0">
                <a:solidFill>
                  <a:srgbClr val="505653"/>
                </a:solidFill>
                <a:latin typeface="Arial"/>
                <a:cs typeface="Arial"/>
              </a:rPr>
              <a:t>ku   </a:t>
            </a:r>
            <a:r>
              <a:rPr sz="779" spc="10" dirty="0">
                <a:solidFill>
                  <a:srgbClr val="626764"/>
                </a:solidFill>
                <a:latin typeface="Arial"/>
                <a:cs typeface="Arial"/>
              </a:rPr>
              <a:t>öi</a:t>
            </a:r>
            <a:r>
              <a:rPr sz="779" spc="10" dirty="0">
                <a:solidFill>
                  <a:srgbClr val="505653"/>
                </a:solidFill>
                <a:latin typeface="Arial"/>
                <a:cs typeface="Arial"/>
              </a:rPr>
              <a:t>nn</a:t>
            </a:r>
            <a:r>
              <a:rPr sz="779" spc="10" dirty="0">
                <a:solidFill>
                  <a:srgbClr val="626764"/>
                </a:solidFill>
                <a:latin typeface="Arial"/>
                <a:cs typeface="Arial"/>
              </a:rPr>
              <a:t>os</a:t>
            </a:r>
            <a:r>
              <a:rPr sz="779" spc="10" dirty="0">
                <a:solidFill>
                  <a:srgbClr val="505653"/>
                </a:solidFill>
                <a:latin typeface="Arial"/>
                <a:cs typeface="Arial"/>
              </a:rPr>
              <a:t>t</a:t>
            </a:r>
            <a:r>
              <a:rPr sz="779" spc="10" dirty="0">
                <a:solidFill>
                  <a:srgbClr val="626764"/>
                </a:solidFill>
                <a:latin typeface="Arial"/>
                <a:cs typeface="Arial"/>
              </a:rPr>
              <a:t>'  za   </a:t>
            </a:r>
            <a:r>
              <a:rPr sz="779" spc="10" dirty="0">
                <a:solidFill>
                  <a:srgbClr val="505653"/>
                </a:solidFill>
                <a:latin typeface="Arial"/>
                <a:cs typeface="Arial"/>
              </a:rPr>
              <a:t>prijí</a:t>
            </a:r>
            <a:r>
              <a:rPr sz="779" spc="10" dirty="0">
                <a:solidFill>
                  <a:srgbClr val="626764"/>
                </a:solidFill>
                <a:latin typeface="Arial"/>
                <a:cs typeface="Arial"/>
              </a:rPr>
              <a:t>mate</a:t>
            </a:r>
            <a:r>
              <a:rPr sz="779" spc="10" dirty="0">
                <a:solidFill>
                  <a:srgbClr val="505653"/>
                </a:solidFill>
                <a:latin typeface="Arial"/>
                <a:cs typeface="Arial"/>
              </a:rPr>
              <a:t>l'</a:t>
            </a:r>
            <a:r>
              <a:rPr sz="779" spc="10" dirty="0">
                <a:solidFill>
                  <a:srgbClr val="626764"/>
                </a:solidFill>
                <a:latin typeface="Arial"/>
                <a:cs typeface="Arial"/>
              </a:rPr>
              <a:t>a</a:t>
            </a:r>
            <a:endParaRPr sz="700">
              <a:latin typeface="Arial"/>
              <a:cs typeface="Arial"/>
            </a:endParaRPr>
          </a:p>
        </p:txBody>
      </p:sp>
      <p:sp>
        <p:nvSpPr>
          <p:cNvPr id="38" name="text 1"/>
          <p:cNvSpPr txBox="1"/>
          <p:nvPr/>
        </p:nvSpPr>
        <p:spPr>
          <a:xfrm rot="-5400000">
            <a:off x="2060828" y="1260608"/>
            <a:ext cx="1373907" cy="12541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669" spc="10" dirty="0">
                <a:solidFill>
                  <a:srgbClr val="C7CDCB"/>
                </a:solidFill>
                <a:latin typeface="Arial"/>
                <a:cs typeface="Arial"/>
              </a:rPr>
              <a:t>j  </a:t>
            </a:r>
            <a:r>
              <a:rPr sz="719" spc="10" dirty="0">
                <a:solidFill>
                  <a:srgbClr val="505653"/>
                </a:solidFill>
                <a:latin typeface="Arial"/>
                <a:cs typeface="Arial"/>
              </a:rPr>
              <a:t>In</a:t>
            </a:r>
            <a:r>
              <a:rPr sz="719" spc="10" dirty="0">
                <a:solidFill>
                  <a:srgbClr val="626764"/>
                </a:solidFill>
                <a:latin typeface="Arial"/>
                <a:cs typeface="Arial"/>
              </a:rPr>
              <a:t>g.   E</a:t>
            </a:r>
            <a:r>
              <a:rPr sz="719" spc="10" dirty="0">
                <a:solidFill>
                  <a:srgbClr val="505653"/>
                </a:solidFill>
                <a:latin typeface="Arial"/>
                <a:cs typeface="Arial"/>
              </a:rPr>
              <a:t>l</a:t>
            </a:r>
            <a:r>
              <a:rPr sz="719" spc="10" dirty="0">
                <a:solidFill>
                  <a:srgbClr val="626764"/>
                </a:solidFill>
                <a:latin typeface="Arial"/>
                <a:cs typeface="Arial"/>
              </a:rPr>
              <a:t>ena   </a:t>
            </a:r>
            <a:r>
              <a:rPr sz="769" spc="10" dirty="0">
                <a:solidFill>
                  <a:srgbClr val="626764"/>
                </a:solidFill>
                <a:latin typeface="Arial"/>
                <a:cs typeface="Arial"/>
              </a:rPr>
              <a:t>G</a:t>
            </a:r>
            <a:r>
              <a:rPr sz="769" spc="10" dirty="0">
                <a:solidFill>
                  <a:srgbClr val="505653"/>
                </a:solidFill>
                <a:latin typeface="Arial"/>
                <a:cs typeface="Arial"/>
              </a:rPr>
              <a:t>r</a:t>
            </a:r>
            <a:r>
              <a:rPr sz="769" spc="10" dirty="0">
                <a:solidFill>
                  <a:srgbClr val="626764"/>
                </a:solidFill>
                <a:latin typeface="Arial"/>
                <a:cs typeface="Arial"/>
              </a:rPr>
              <a:t>a</a:t>
            </a:r>
            <a:r>
              <a:rPr sz="769" spc="10" dirty="0">
                <a:solidFill>
                  <a:srgbClr val="505653"/>
                </a:solidFill>
                <a:latin typeface="Arial"/>
                <a:cs typeface="Arial"/>
              </a:rPr>
              <a:t>rn</a:t>
            </a:r>
            <a:r>
              <a:rPr sz="769" spc="10" dirty="0">
                <a:solidFill>
                  <a:srgbClr val="626764"/>
                </a:solidFill>
                <a:latin typeface="Arial"/>
                <a:cs typeface="Arial"/>
              </a:rPr>
              <a:t>b</a:t>
            </a:r>
            <a:r>
              <a:rPr sz="769" spc="10" dirty="0">
                <a:solidFill>
                  <a:srgbClr val="505653"/>
                </a:solidFill>
                <a:latin typeface="Arial"/>
                <a:cs typeface="Arial"/>
              </a:rPr>
              <a:t>li</a:t>
            </a:r>
            <a:r>
              <a:rPr sz="769" spc="10" dirty="0">
                <a:solidFill>
                  <a:srgbClr val="7E8280"/>
                </a:solidFill>
                <a:latin typeface="Arial"/>
                <a:cs typeface="Arial"/>
              </a:rPr>
              <a:t>ö</a:t>
            </a:r>
            <a:r>
              <a:rPr sz="769" spc="10" dirty="0">
                <a:solidFill>
                  <a:srgbClr val="505653"/>
                </a:solidFill>
                <a:latin typeface="Arial"/>
                <a:cs typeface="Arial"/>
              </a:rPr>
              <a:t>k</a:t>
            </a:r>
            <a:r>
              <a:rPr sz="769" spc="10" dirty="0">
                <a:solidFill>
                  <a:srgbClr val="626764"/>
                </a:solidFill>
                <a:latin typeface="Arial"/>
                <a:cs typeface="Arial"/>
              </a:rPr>
              <a:t>ová</a:t>
            </a:r>
            <a:endParaRPr sz="700">
              <a:latin typeface="Arial"/>
              <a:cs typeface="Arial"/>
            </a:endParaRPr>
          </a:p>
        </p:txBody>
      </p:sp>
      <p:sp>
        <p:nvSpPr>
          <p:cNvPr id="39" name="text 1"/>
          <p:cNvSpPr txBox="1"/>
          <p:nvPr/>
        </p:nvSpPr>
        <p:spPr>
          <a:xfrm rot="-5400000">
            <a:off x="2767515" y="7396298"/>
            <a:ext cx="225075" cy="22205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89" spc="10" dirty="0">
                <a:solidFill>
                  <a:srgbClr val="C7CDCB"/>
                </a:solidFill>
                <a:latin typeface="Arial"/>
                <a:cs typeface="Arial"/>
              </a:rPr>
              <a:t>I _</a:t>
            </a:r>
            <a:endParaRPr sz="1100">
              <a:latin typeface="Arial"/>
              <a:cs typeface="Arial"/>
            </a:endParaRPr>
          </a:p>
        </p:txBody>
      </p:sp>
      <p:sp>
        <p:nvSpPr>
          <p:cNvPr id="40" name="text 1"/>
          <p:cNvSpPr txBox="1"/>
          <p:nvPr/>
        </p:nvSpPr>
        <p:spPr>
          <a:xfrm rot="-5400000">
            <a:off x="1924925" y="5737360"/>
            <a:ext cx="1967398" cy="13017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09" spc="10" dirty="0">
                <a:solidFill>
                  <a:srgbClr val="C7CDCB"/>
                </a:solidFill>
                <a:latin typeface="Arial"/>
                <a:cs typeface="Arial"/>
              </a:rPr>
              <a:t>,</a:t>
            </a:r>
            <a:r>
              <a:rPr sz="809" spc="10" dirty="0">
                <a:solidFill>
                  <a:srgbClr val="626764"/>
                </a:solidFill>
                <a:latin typeface="Arial"/>
                <a:cs typeface="Arial"/>
              </a:rPr>
              <a:t>c</a:t>
            </a:r>
            <a:r>
              <a:rPr sz="809" spc="10" dirty="0">
                <a:solidFill>
                  <a:srgbClr val="505653"/>
                </a:solidFill>
                <a:latin typeface="Arial"/>
                <a:cs typeface="Arial"/>
              </a:rPr>
              <a:t>in</a:t>
            </a:r>
            <a:r>
              <a:rPr sz="809" spc="10" dirty="0">
                <a:solidFill>
                  <a:srgbClr val="626764"/>
                </a:solidFill>
                <a:latin typeface="Arial"/>
                <a:cs typeface="Arial"/>
              </a:rPr>
              <a:t>nosti   (poöet   </a:t>
            </a:r>
            <a:r>
              <a:rPr sz="809" spc="10" dirty="0">
                <a:solidFill>
                  <a:srgbClr val="505653"/>
                </a:solidFill>
                <a:latin typeface="Arial"/>
                <a:cs typeface="Arial"/>
              </a:rPr>
              <a:t>h</a:t>
            </a:r>
            <a:r>
              <a:rPr sz="809" spc="10" dirty="0">
                <a:solidFill>
                  <a:srgbClr val="626764"/>
                </a:solidFill>
                <a:latin typeface="Arial"/>
                <a:cs typeface="Arial"/>
              </a:rPr>
              <a:t>od</a:t>
            </a:r>
            <a:r>
              <a:rPr sz="809" spc="10" dirty="0">
                <a:solidFill>
                  <a:srgbClr val="505653"/>
                </a:solidFill>
                <a:latin typeface="Arial"/>
                <a:cs typeface="Arial"/>
              </a:rPr>
              <a:t>in)</a:t>
            </a:r>
            <a:r>
              <a:rPr sz="809" spc="10" dirty="0">
                <a:solidFill>
                  <a:srgbClr val="626764"/>
                </a:solidFill>
                <a:latin typeface="Arial"/>
                <a:cs typeface="Arial"/>
              </a:rPr>
              <a:t>:  </a:t>
            </a:r>
            <a:r>
              <a:rPr sz="809" spc="10" dirty="0">
                <a:solidFill>
                  <a:srgbClr val="505653"/>
                </a:solidFill>
                <a:latin typeface="Arial"/>
                <a:cs typeface="Arial"/>
              </a:rPr>
              <a:t>1</a:t>
            </a:r>
            <a:r>
              <a:rPr sz="809" spc="10" dirty="0">
                <a:solidFill>
                  <a:srgbClr val="626764"/>
                </a:solidFill>
                <a:latin typeface="Arial"/>
                <a:cs typeface="Arial"/>
              </a:rPr>
              <a:t>3x2   </a:t>
            </a:r>
            <a:r>
              <a:rPr sz="809" spc="10" dirty="0">
                <a:solidFill>
                  <a:srgbClr val="505653"/>
                </a:solidFill>
                <a:latin typeface="Arial"/>
                <a:cs typeface="Arial"/>
              </a:rPr>
              <a:t>m</a:t>
            </a:r>
            <a:r>
              <a:rPr sz="809" spc="10" dirty="0">
                <a:solidFill>
                  <a:srgbClr val="626764"/>
                </a:solidFill>
                <a:latin typeface="Arial"/>
                <a:cs typeface="Arial"/>
              </a:rPr>
              <a:t>es.</a:t>
            </a:r>
            <a:endParaRPr sz="800">
              <a:latin typeface="Arial"/>
              <a:cs typeface="Arial"/>
            </a:endParaRPr>
          </a:p>
        </p:txBody>
      </p:sp>
      <p:sp>
        <p:nvSpPr>
          <p:cNvPr id="41" name="text 1"/>
          <p:cNvSpPr txBox="1"/>
          <p:nvPr/>
        </p:nvSpPr>
        <p:spPr>
          <a:xfrm rot="-5400000">
            <a:off x="2742442" y="4264715"/>
            <a:ext cx="219151" cy="13017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39" spc="10" dirty="0">
                <a:solidFill>
                  <a:srgbClr val="626764"/>
                </a:solidFill>
                <a:latin typeface="Arial"/>
                <a:cs typeface="Arial"/>
              </a:rPr>
              <a:t>26</a:t>
            </a:r>
            <a:endParaRPr sz="800">
              <a:latin typeface="Arial"/>
              <a:cs typeface="Arial"/>
            </a:endParaRPr>
          </a:p>
        </p:txBody>
      </p:sp>
      <p:sp>
        <p:nvSpPr>
          <p:cNvPr id="42" name="text 1"/>
          <p:cNvSpPr txBox="1"/>
          <p:nvPr/>
        </p:nvSpPr>
        <p:spPr>
          <a:xfrm rot="-5400000">
            <a:off x="1930713" y="3139059"/>
            <a:ext cx="1955821" cy="13017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09" spc="10" dirty="0">
                <a:solidFill>
                  <a:srgbClr val="C7CDCB"/>
                </a:solidFill>
                <a:latin typeface="Arial"/>
                <a:cs typeface="Arial"/>
              </a:rPr>
              <a:t>!</a:t>
            </a:r>
            <a:r>
              <a:rPr sz="809" spc="10" dirty="0">
                <a:solidFill>
                  <a:srgbClr val="505653"/>
                </a:solidFill>
                <a:latin typeface="Arial"/>
                <a:cs typeface="Arial"/>
              </a:rPr>
              <a:t>ri</a:t>
            </a:r>
            <a:r>
              <a:rPr sz="809" spc="10" dirty="0">
                <a:solidFill>
                  <a:srgbClr val="626764"/>
                </a:solidFill>
                <a:latin typeface="Arial"/>
                <a:cs typeface="Arial"/>
              </a:rPr>
              <a:t>ad</a:t>
            </a:r>
            <a:r>
              <a:rPr sz="809" spc="10" dirty="0">
                <a:solidFill>
                  <a:srgbClr val="505653"/>
                </a:solidFill>
                <a:latin typeface="Arial"/>
                <a:cs typeface="Arial"/>
              </a:rPr>
              <a:t>il  </a:t>
            </a:r>
            <a:r>
              <a:rPr sz="809" spc="10" dirty="0">
                <a:solidFill>
                  <a:srgbClr val="626764"/>
                </a:solidFill>
                <a:latin typeface="Arial"/>
                <a:cs typeface="Arial"/>
              </a:rPr>
              <a:t>(</a:t>
            </a:r>
            <a:r>
              <a:rPr sz="809" spc="10" dirty="0">
                <a:solidFill>
                  <a:srgbClr val="505653"/>
                </a:solidFill>
                <a:latin typeface="Arial"/>
                <a:cs typeface="Arial"/>
              </a:rPr>
              <a:t>m</a:t>
            </a:r>
            <a:r>
              <a:rPr sz="809" spc="10" dirty="0">
                <a:solidFill>
                  <a:srgbClr val="626764"/>
                </a:solidFill>
                <a:latin typeface="Arial"/>
                <a:cs typeface="Arial"/>
              </a:rPr>
              <a:t>e</a:t>
            </a:r>
            <a:r>
              <a:rPr sz="809" spc="10" dirty="0">
                <a:solidFill>
                  <a:srgbClr val="505653"/>
                </a:solidFill>
                <a:latin typeface="Arial"/>
                <a:cs typeface="Arial"/>
              </a:rPr>
              <a:t>n</a:t>
            </a:r>
            <a:r>
              <a:rPr sz="809" spc="10" dirty="0">
                <a:solidFill>
                  <a:srgbClr val="626764"/>
                </a:solidFill>
                <a:latin typeface="Arial"/>
                <a:cs typeface="Arial"/>
              </a:rPr>
              <a:t>o,   priezv</a:t>
            </a:r>
            <a:r>
              <a:rPr sz="809" spc="10" dirty="0">
                <a:solidFill>
                  <a:srgbClr val="505653"/>
                </a:solidFill>
                <a:latin typeface="Arial"/>
                <a:cs typeface="Arial"/>
              </a:rPr>
              <a:t>i</a:t>
            </a:r>
            <a:r>
              <a:rPr sz="809" spc="10" dirty="0">
                <a:solidFill>
                  <a:srgbClr val="626764"/>
                </a:solidFill>
                <a:latin typeface="Arial"/>
                <a:cs typeface="Arial"/>
              </a:rPr>
              <a:t>sk</a:t>
            </a:r>
            <a:r>
              <a:rPr sz="809" spc="10" dirty="0">
                <a:solidFill>
                  <a:srgbClr val="505653"/>
                </a:solidFill>
                <a:latin typeface="Arial"/>
                <a:cs typeface="Arial"/>
              </a:rPr>
              <a:t>o   </a:t>
            </a:r>
            <a:r>
              <a:rPr sz="809" spc="10" dirty="0">
                <a:solidFill>
                  <a:srgbClr val="626764"/>
                </a:solidFill>
                <a:latin typeface="Arial"/>
                <a:cs typeface="Arial"/>
              </a:rPr>
              <a:t>a  po</a:t>
            </a:r>
            <a:r>
              <a:rPr sz="809" spc="10" dirty="0">
                <a:solidFill>
                  <a:srgbClr val="505653"/>
                </a:solidFill>
                <a:latin typeface="Arial"/>
                <a:cs typeface="Arial"/>
              </a:rPr>
              <a:t>d</a:t>
            </a:r>
            <a:r>
              <a:rPr sz="809" spc="10" dirty="0">
                <a:solidFill>
                  <a:srgbClr val="626764"/>
                </a:solidFill>
                <a:latin typeface="Arial"/>
                <a:cs typeface="Arial"/>
              </a:rPr>
              <a:t>p</a:t>
            </a:r>
            <a:r>
              <a:rPr sz="809" spc="10" dirty="0">
                <a:solidFill>
                  <a:srgbClr val="505653"/>
                </a:solidFill>
                <a:latin typeface="Arial"/>
                <a:cs typeface="Arial"/>
              </a:rPr>
              <a:t>i</a:t>
            </a:r>
            <a:r>
              <a:rPr sz="809" spc="10" dirty="0">
                <a:solidFill>
                  <a:srgbClr val="626764"/>
                </a:solidFill>
                <a:latin typeface="Arial"/>
                <a:cs typeface="Arial"/>
              </a:rPr>
              <a:t>s):</a:t>
            </a:r>
            <a:endParaRPr sz="800">
              <a:latin typeface="Arial"/>
              <a:cs typeface="Arial"/>
            </a:endParaRPr>
          </a:p>
        </p:txBody>
      </p:sp>
      <p:sp>
        <p:nvSpPr>
          <p:cNvPr id="43" name="text 1"/>
          <p:cNvSpPr txBox="1"/>
          <p:nvPr/>
        </p:nvSpPr>
        <p:spPr>
          <a:xfrm rot="-5400000">
            <a:off x="2889456" y="1905427"/>
            <a:ext cx="38335" cy="130171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479" spc="10" dirty="0">
                <a:solidFill>
                  <a:srgbClr val="C7CDCB"/>
                </a:solidFill>
                <a:latin typeface="Arial"/>
                <a:cs typeface="Arial"/>
              </a:rPr>
              <a:t>.</a:t>
            </a:r>
            <a:endParaRPr sz="400">
              <a:latin typeface="Arial"/>
              <a:cs typeface="Arial"/>
            </a:endParaRPr>
          </a:p>
        </p:txBody>
      </p:sp>
      <p:sp>
        <p:nvSpPr>
          <p:cNvPr id="44" name="text 1"/>
          <p:cNvSpPr txBox="1"/>
          <p:nvPr/>
        </p:nvSpPr>
        <p:spPr>
          <a:xfrm rot="-5400000">
            <a:off x="2617487" y="1200506"/>
            <a:ext cx="410850" cy="40583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820" i="1" spc="10" dirty="0">
                <a:solidFill>
                  <a:srgbClr val="787EB6"/>
                </a:solidFill>
                <a:latin typeface="Arial"/>
                <a:cs typeface="Arial"/>
              </a:rPr>
              <a:t>f</a:t>
            </a:r>
            <a:endParaRPr sz="2800">
              <a:latin typeface="Arial"/>
              <a:cs typeface="Arial"/>
            </a:endParaRPr>
          </a:p>
        </p:txBody>
      </p:sp>
      <p:sp>
        <p:nvSpPr>
          <p:cNvPr id="45" name="text 1"/>
          <p:cNvSpPr txBox="1"/>
          <p:nvPr/>
        </p:nvSpPr>
        <p:spPr>
          <a:xfrm rot="-5400000">
            <a:off x="3090855" y="3763993"/>
            <a:ext cx="57505" cy="130171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09" spc="10" dirty="0">
                <a:solidFill>
                  <a:srgbClr val="7E8280"/>
                </a:solidFill>
                <a:latin typeface="Arial"/>
                <a:cs typeface="Arial"/>
              </a:rPr>
              <a:t>.</a:t>
            </a:r>
            <a:endParaRPr sz="800">
              <a:latin typeface="Arial"/>
              <a:cs typeface="Arial"/>
            </a:endParaRPr>
          </a:p>
        </p:txBody>
      </p:sp>
      <p:sp>
        <p:nvSpPr>
          <p:cNvPr id="46" name="text 1"/>
          <p:cNvSpPr txBox="1"/>
          <p:nvPr/>
        </p:nvSpPr>
        <p:spPr>
          <a:xfrm rot="-5400000">
            <a:off x="3128500" y="3215431"/>
            <a:ext cx="35170" cy="453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" spc="10" dirty="0">
                <a:solidFill>
                  <a:srgbClr val="7E8280"/>
                </a:solidFill>
                <a:latin typeface="Arial"/>
                <a:cs typeface="Arial"/>
              </a:rPr>
              <a:t>J</a:t>
            </a:r>
            <a:endParaRPr sz="100">
              <a:latin typeface="Arial"/>
              <a:cs typeface="Arial"/>
            </a:endParaRPr>
          </a:p>
        </p:txBody>
      </p:sp>
      <p:sp>
        <p:nvSpPr>
          <p:cNvPr id="47" name="text 1"/>
          <p:cNvSpPr txBox="1"/>
          <p:nvPr/>
        </p:nvSpPr>
        <p:spPr>
          <a:xfrm rot="-5400000">
            <a:off x="3129102" y="2953566"/>
            <a:ext cx="33966" cy="453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70" spc="10" dirty="0">
                <a:solidFill>
                  <a:srgbClr val="626764"/>
                </a:solidFill>
                <a:latin typeface="Arial"/>
                <a:cs typeface="Arial"/>
              </a:rPr>
              <a:t>•</a:t>
            </a:r>
            <a:endParaRPr sz="200">
              <a:latin typeface="Arial"/>
              <a:cs typeface="Arial"/>
            </a:endParaRPr>
          </a:p>
        </p:txBody>
      </p:sp>
      <p:sp>
        <p:nvSpPr>
          <p:cNvPr id="48" name="text 1"/>
          <p:cNvSpPr txBox="1"/>
          <p:nvPr/>
        </p:nvSpPr>
        <p:spPr>
          <a:xfrm rot="-5400000">
            <a:off x="3109778" y="1944037"/>
            <a:ext cx="48230" cy="8422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389" spc="10" dirty="0">
                <a:solidFill>
                  <a:srgbClr val="C7CDCB"/>
                </a:solidFill>
                <a:latin typeface="Arial"/>
                <a:cs typeface="Arial"/>
              </a:rPr>
              <a:t>r</a:t>
            </a:r>
            <a:endParaRPr sz="300">
              <a:latin typeface="Arial"/>
              <a:cs typeface="Arial"/>
            </a:endParaRPr>
          </a:p>
        </p:txBody>
      </p:sp>
      <p:sp>
        <p:nvSpPr>
          <p:cNvPr id="49" name="text 1"/>
          <p:cNvSpPr txBox="1"/>
          <p:nvPr/>
        </p:nvSpPr>
        <p:spPr>
          <a:xfrm rot="-5400000">
            <a:off x="2132171" y="6428401"/>
            <a:ext cx="2252755" cy="13017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900" spc="10" dirty="0">
                <a:solidFill>
                  <a:srgbClr val="C7CDCB"/>
                </a:solidFill>
                <a:latin typeface="Arial"/>
                <a:cs typeface="Arial"/>
              </a:rPr>
              <a:t>¡</a:t>
            </a:r>
            <a:r>
              <a:rPr sz="900" spc="10" dirty="0">
                <a:solidFill>
                  <a:srgbClr val="A0AAA6"/>
                </a:solidFill>
                <a:latin typeface="Arial"/>
                <a:cs typeface="Arial"/>
              </a:rPr>
              <a:t>tréningovej   ëinnosti   </a:t>
            </a:r>
            <a:r>
              <a:rPr sz="950" spc="10" dirty="0">
                <a:solidFill>
                  <a:srgbClr val="A0AAA6"/>
                </a:solidFill>
                <a:latin typeface="Arial"/>
                <a:cs typeface="Arial"/>
              </a:rPr>
              <a:t>stars</a:t>
            </a:r>
            <a:r>
              <a:rPr sz="950" spc="10" dirty="0">
                <a:solidFill>
                  <a:srgbClr val="C7CDCB"/>
                </a:solidFill>
                <a:latin typeface="Arial"/>
                <a:cs typeface="Arial"/>
              </a:rPr>
              <a:t>í</a:t>
            </a:r>
            <a:r>
              <a:rPr sz="950" spc="10" dirty="0">
                <a:solidFill>
                  <a:srgbClr val="A0AAA6"/>
                </a:solidFill>
                <a:latin typeface="Arial"/>
                <a:cs typeface="Arial"/>
              </a:rPr>
              <a:t>ch   </a:t>
            </a:r>
            <a:r>
              <a:rPr sz="900" spc="10" dirty="0">
                <a:solidFill>
                  <a:srgbClr val="A0AAA6"/>
                </a:solidFill>
                <a:latin typeface="Arial"/>
                <a:cs typeface="Arial"/>
              </a:rPr>
              <a:t>i:iaëok</a:t>
            </a:r>
            <a:endParaRPr sz="900">
              <a:latin typeface="Arial"/>
              <a:cs typeface="Arial"/>
            </a:endParaRPr>
          </a:p>
        </p:txBody>
      </p:sp>
      <p:sp>
        <p:nvSpPr>
          <p:cNvPr id="50" name="text 1"/>
          <p:cNvSpPr txBox="1"/>
          <p:nvPr/>
        </p:nvSpPr>
        <p:spPr>
          <a:xfrm rot="-5400000">
            <a:off x="2657004" y="3479400"/>
            <a:ext cx="1203088" cy="130171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39" spc="10" dirty="0">
                <a:solidFill>
                  <a:srgbClr val="626764"/>
                </a:solidFill>
                <a:latin typeface="Arial"/>
                <a:cs typeface="Arial"/>
              </a:rPr>
              <a:t>Podpis   dobrovo</a:t>
            </a:r>
            <a:r>
              <a:rPr sz="839" spc="10" dirty="0">
                <a:solidFill>
                  <a:srgbClr val="505653"/>
                </a:solidFill>
                <a:latin typeface="Arial"/>
                <a:cs typeface="Arial"/>
              </a:rPr>
              <a:t>l</a:t>
            </a:r>
            <a:r>
              <a:rPr sz="839" spc="10" dirty="0">
                <a:solidFill>
                  <a:srgbClr val="626764"/>
                </a:solidFill>
                <a:latin typeface="Arial"/>
                <a:cs typeface="Arial"/>
              </a:rPr>
              <a:t>ní</a:t>
            </a:r>
            <a:r>
              <a:rPr sz="839" spc="10" dirty="0">
                <a:solidFill>
                  <a:srgbClr val="505653"/>
                </a:solidFill>
                <a:latin typeface="Arial"/>
                <a:cs typeface="Arial"/>
              </a:rPr>
              <a:t>k</a:t>
            </a:r>
            <a:r>
              <a:rPr sz="839" spc="10" dirty="0">
                <a:solidFill>
                  <a:srgbClr val="626764"/>
                </a:solidFill>
                <a:latin typeface="Arial"/>
                <a:cs typeface="Arial"/>
              </a:rPr>
              <a:t>a.</a:t>
            </a:r>
            <a:endParaRPr sz="800">
              <a:latin typeface="Arial"/>
              <a:cs typeface="Arial"/>
            </a:endParaRPr>
          </a:p>
        </p:txBody>
      </p:sp>
      <p:sp>
        <p:nvSpPr>
          <p:cNvPr id="51" name="text 1"/>
          <p:cNvSpPr txBox="1"/>
          <p:nvPr/>
        </p:nvSpPr>
        <p:spPr>
          <a:xfrm rot="-5400000">
            <a:off x="951371" y="7212708"/>
            <a:ext cx="604066" cy="15878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029" spc="10" dirty="0">
                <a:solidFill>
                  <a:srgbClr val="626764"/>
                </a:solidFill>
                <a:latin typeface="Arial"/>
                <a:cs typeface="Arial"/>
              </a:rPr>
              <a:t>sportovë</a:t>
            </a:r>
            <a:endParaRPr sz="1000">
              <a:latin typeface="Arial"/>
              <a:cs typeface="Arial"/>
            </a:endParaRPr>
          </a:p>
        </p:txBody>
      </p:sp>
      <p:sp>
        <p:nvSpPr>
          <p:cNvPr id="52" name="text 1"/>
          <p:cNvSpPr txBox="1"/>
          <p:nvPr/>
        </p:nvSpPr>
        <p:spPr>
          <a:xfrm rot="-5400000">
            <a:off x="883036" y="6192940"/>
            <a:ext cx="984188" cy="13017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39" spc="10" dirty="0">
                <a:solidFill>
                  <a:srgbClr val="626764"/>
                </a:solidFill>
                <a:latin typeface="Arial"/>
                <a:cs typeface="Arial"/>
              </a:rPr>
              <a:t>Názov   podujatia:</a:t>
            </a:r>
            <a:endParaRPr sz="800">
              <a:latin typeface="Arial"/>
              <a:cs typeface="Arial"/>
            </a:endParaRPr>
          </a:p>
        </p:txBody>
      </p:sp>
      <p:sp>
        <p:nvSpPr>
          <p:cNvPr id="53" name="text 1"/>
          <p:cNvSpPr txBox="1"/>
          <p:nvPr/>
        </p:nvSpPr>
        <p:spPr>
          <a:xfrm rot="-5400000">
            <a:off x="674115" y="5592929"/>
            <a:ext cx="2081295" cy="28455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25732">
              <a:lnSpc>
                <a:spcPct val="100000"/>
              </a:lnSpc>
            </a:pPr>
            <a:r>
              <a:rPr sz="900" spc="10" dirty="0">
                <a:solidFill>
                  <a:srgbClr val="626764"/>
                </a:solidFill>
                <a:latin typeface="Arial"/>
                <a:cs typeface="Arial"/>
              </a:rPr>
              <a:t>Rozsa</a:t>
            </a:r>
            <a:r>
              <a:rPr sz="900" spc="10" dirty="0">
                <a:solidFill>
                  <a:srgbClr val="505653"/>
                </a:solidFill>
                <a:latin typeface="Arial"/>
                <a:cs typeface="Arial"/>
              </a:rPr>
              <a:t>h  </a:t>
            </a:r>
            <a:r>
              <a:rPr sz="900" spc="10" dirty="0">
                <a:solidFill>
                  <a:srgbClr val="626764"/>
                </a:solidFill>
                <a:latin typeface="Arial"/>
                <a:cs typeface="Arial"/>
              </a:rPr>
              <a:t>vykonávania   dobrovol'níckej</a:t>
            </a:r>
            <a:endParaRPr sz="900">
              <a:latin typeface="Arial"/>
              <a:cs typeface="Arial"/>
            </a:endParaRPr>
          </a:p>
          <a:p>
            <a:pPr marL="0">
              <a:lnSpc>
                <a:spcPct val="100000"/>
              </a:lnSpc>
            </a:pPr>
            <a:r>
              <a:rPr sz="870" spc="10" dirty="0">
                <a:solidFill>
                  <a:srgbClr val="C7CDCB"/>
                </a:solidFill>
                <a:latin typeface="Arial"/>
                <a:cs typeface="Arial"/>
              </a:rPr>
              <a:t>.</a:t>
            </a:r>
            <a:r>
              <a:rPr sz="870" spc="10" dirty="0">
                <a:solidFill>
                  <a:srgbClr val="7E8280"/>
                </a:solidFill>
                <a:latin typeface="Arial"/>
                <a:cs typeface="Arial"/>
              </a:rPr>
              <a:t>ö</a:t>
            </a:r>
            <a:r>
              <a:rPr sz="870" spc="10" dirty="0">
                <a:solidFill>
                  <a:srgbClr val="626764"/>
                </a:solidFill>
                <a:latin typeface="Arial"/>
                <a:cs typeface="Arial"/>
              </a:rPr>
              <a:t>innost</a:t>
            </a:r>
            <a:r>
              <a:rPr sz="870" spc="10" dirty="0">
                <a:solidFill>
                  <a:srgbClr val="505653"/>
                </a:solidFill>
                <a:latin typeface="Arial"/>
                <a:cs typeface="Arial"/>
              </a:rPr>
              <a:t>i  </a:t>
            </a:r>
            <a:r>
              <a:rPr sz="870" spc="10" dirty="0">
                <a:solidFill>
                  <a:srgbClr val="626764"/>
                </a:solidFill>
                <a:latin typeface="Arial"/>
                <a:cs typeface="Arial"/>
              </a:rPr>
              <a:t>(poèet   hodí</a:t>
            </a:r>
            <a:r>
              <a:rPr sz="870" spc="10" dirty="0">
                <a:solidFill>
                  <a:srgbClr val="505653"/>
                </a:solidFill>
                <a:latin typeface="Arial"/>
                <a:cs typeface="Arial"/>
              </a:rPr>
              <a:t>n</a:t>
            </a:r>
            <a:r>
              <a:rPr sz="870" spc="10" dirty="0">
                <a:solidFill>
                  <a:srgbClr val="626764"/>
                </a:solidFill>
                <a:latin typeface="Arial"/>
                <a:cs typeface="Arial"/>
              </a:rPr>
              <a:t>):  12x2   mes.</a:t>
            </a:r>
            <a:endParaRPr sz="800">
              <a:latin typeface="Arial"/>
              <a:cs typeface="Arial"/>
            </a:endParaRPr>
          </a:p>
        </p:txBody>
      </p:sp>
      <p:sp>
        <p:nvSpPr>
          <p:cNvPr id="54" name="text 1"/>
          <p:cNvSpPr txBox="1"/>
          <p:nvPr/>
        </p:nvSpPr>
        <p:spPr>
          <a:xfrm rot="-5400000">
            <a:off x="684569" y="3261762"/>
            <a:ext cx="2225057" cy="13017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39" spc="10" dirty="0">
                <a:solidFill>
                  <a:srgbClr val="626764"/>
                </a:solidFill>
                <a:latin typeface="Arial"/>
                <a:cs typeface="Arial"/>
              </a:rPr>
              <a:t>24    </a:t>
            </a:r>
            <a:r>
              <a:rPr sz="889" spc="10" dirty="0">
                <a:solidFill>
                  <a:srgbClr val="C7CDCB"/>
                </a:solidFill>
                <a:latin typeface="Arial"/>
                <a:cs typeface="Arial"/>
              </a:rPr>
              <a:t>'</a:t>
            </a:r>
            <a:r>
              <a:rPr sz="889" spc="10" dirty="0">
                <a:solidFill>
                  <a:srgbClr val="626764"/>
                </a:solidFill>
                <a:latin typeface="Arial"/>
                <a:cs typeface="Arial"/>
              </a:rPr>
              <a:t>r</a:t>
            </a:r>
            <a:r>
              <a:rPr sz="889" spc="10" dirty="0">
                <a:solidFill>
                  <a:srgbClr val="505653"/>
                </a:solidFill>
                <a:latin typeface="Arial"/>
                <a:cs typeface="Arial"/>
              </a:rPr>
              <a:t>i</a:t>
            </a:r>
            <a:r>
              <a:rPr sz="889" spc="10" dirty="0">
                <a:solidFill>
                  <a:srgbClr val="626764"/>
                </a:solidFill>
                <a:latin typeface="Arial"/>
                <a:cs typeface="Arial"/>
              </a:rPr>
              <a:t>adil   </a:t>
            </a:r>
            <a:r>
              <a:rPr sz="839" spc="10" dirty="0">
                <a:solidFill>
                  <a:srgbClr val="626764"/>
                </a:solidFill>
                <a:latin typeface="Arial"/>
                <a:cs typeface="Arial"/>
              </a:rPr>
              <a:t>(me</a:t>
            </a:r>
            <a:r>
              <a:rPr sz="839" spc="10" dirty="0">
                <a:solidFill>
                  <a:srgbClr val="505653"/>
                </a:solidFill>
                <a:latin typeface="Arial"/>
                <a:cs typeface="Arial"/>
              </a:rPr>
              <a:t>n</a:t>
            </a:r>
            <a:r>
              <a:rPr sz="839" spc="10" dirty="0">
                <a:solidFill>
                  <a:srgbClr val="626764"/>
                </a:solidFill>
                <a:latin typeface="Arial"/>
                <a:cs typeface="Arial"/>
              </a:rPr>
              <a:t>o</a:t>
            </a:r>
            <a:r>
              <a:rPr sz="839" spc="10" dirty="0">
                <a:solidFill>
                  <a:srgbClr val="A0AAA6"/>
                </a:solidFill>
                <a:latin typeface="Arial"/>
                <a:cs typeface="Arial"/>
              </a:rPr>
              <a:t>, </a:t>
            </a:r>
            <a:r>
              <a:rPr sz="839" spc="10" dirty="0">
                <a:solidFill>
                  <a:srgbClr val="626764"/>
                </a:solidFill>
                <a:latin typeface="Arial"/>
                <a:cs typeface="Arial"/>
              </a:rPr>
              <a:t>priezv</a:t>
            </a:r>
            <a:r>
              <a:rPr sz="839" spc="10" dirty="0">
                <a:solidFill>
                  <a:srgbClr val="505653"/>
                </a:solidFill>
                <a:latin typeface="Arial"/>
                <a:cs typeface="Arial"/>
              </a:rPr>
              <a:t>i</a:t>
            </a:r>
            <a:r>
              <a:rPr sz="839" spc="10" dirty="0">
                <a:solidFill>
                  <a:srgbClr val="626764"/>
                </a:solidFill>
                <a:latin typeface="Arial"/>
                <a:cs typeface="Arial"/>
              </a:rPr>
              <a:t>sko   a  p</a:t>
            </a:r>
            <a:r>
              <a:rPr sz="839" spc="10" dirty="0">
                <a:solidFill>
                  <a:srgbClr val="505653"/>
                </a:solidFill>
                <a:latin typeface="Arial"/>
                <a:cs typeface="Arial"/>
              </a:rPr>
              <a:t>o</a:t>
            </a:r>
            <a:r>
              <a:rPr sz="839" spc="10" dirty="0">
                <a:solidFill>
                  <a:srgbClr val="626764"/>
                </a:solidFill>
                <a:latin typeface="Arial"/>
                <a:cs typeface="Arial"/>
              </a:rPr>
              <a:t>dpis):</a:t>
            </a:r>
            <a:endParaRPr sz="800">
              <a:latin typeface="Arial"/>
              <a:cs typeface="Arial"/>
            </a:endParaRPr>
          </a:p>
        </p:txBody>
      </p:sp>
      <p:sp>
        <p:nvSpPr>
          <p:cNvPr id="55" name="text 1"/>
          <p:cNvSpPr txBox="1"/>
          <p:nvPr/>
        </p:nvSpPr>
        <p:spPr>
          <a:xfrm rot="-5400000">
            <a:off x="1518280" y="7537602"/>
            <a:ext cx="79255" cy="10585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689" spc="10" dirty="0">
                <a:solidFill>
                  <a:srgbClr val="C7CDCB"/>
                </a:solidFill>
                <a:latin typeface="Arial"/>
                <a:cs typeface="Arial"/>
              </a:rPr>
              <a:t>•</a:t>
            </a:r>
            <a:endParaRPr sz="600">
              <a:latin typeface="Arial"/>
              <a:cs typeface="Arial"/>
            </a:endParaRPr>
          </a:p>
        </p:txBody>
      </p:sp>
      <p:sp>
        <p:nvSpPr>
          <p:cNvPr id="56" name="text 1"/>
          <p:cNvSpPr txBox="1"/>
          <p:nvPr/>
        </p:nvSpPr>
        <p:spPr>
          <a:xfrm rot="-5400000">
            <a:off x="1391410" y="7277737"/>
            <a:ext cx="502619" cy="13017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900" spc="10" dirty="0">
                <a:solidFill>
                  <a:srgbClr val="626764"/>
                </a:solidFill>
                <a:latin typeface="Arial"/>
                <a:cs typeface="Arial"/>
              </a:rPr>
              <a:t>február</a:t>
            </a:r>
            <a:endParaRPr sz="900">
              <a:latin typeface="Arial"/>
              <a:cs typeface="Arial"/>
            </a:endParaRPr>
          </a:p>
        </p:txBody>
      </p:sp>
      <p:sp>
        <p:nvSpPr>
          <p:cNvPr id="57" name="text 1"/>
          <p:cNvSpPr txBox="1"/>
          <p:nvPr/>
        </p:nvSpPr>
        <p:spPr>
          <a:xfrm rot="-5400000">
            <a:off x="404929" y="5956772"/>
            <a:ext cx="3206305" cy="13017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900" spc="10" dirty="0">
                <a:solidFill>
                  <a:srgbClr val="C7CDCB"/>
                </a:solidFill>
                <a:latin typeface="Arial"/>
                <a:cs typeface="Arial"/>
              </a:rPr>
              <a:t>t</a:t>
            </a:r>
            <a:r>
              <a:rPr sz="900" spc="10" dirty="0">
                <a:solidFill>
                  <a:srgbClr val="A0AAA6"/>
                </a:solidFill>
                <a:latin typeface="Arial"/>
                <a:cs typeface="Arial"/>
              </a:rPr>
              <a:t>tréningová   ëinnost</a:t>
            </a:r>
            <a:r>
              <a:rPr sz="900" spc="10" dirty="0">
                <a:solidFill>
                  <a:srgbClr val="B3BBB8"/>
                </a:solidFill>
                <a:latin typeface="Arial"/>
                <a:cs typeface="Arial"/>
              </a:rPr>
              <a:t>'</a:t>
            </a:r>
            <a:r>
              <a:rPr sz="900" spc="10" dirty="0">
                <a:solidFill>
                  <a:srgbClr val="A0AAA6"/>
                </a:solidFill>
                <a:latin typeface="Arial"/>
                <a:cs typeface="Arial"/>
              </a:rPr>
              <a:t>,  príprava,   organizácia   a  vedenie</a:t>
            </a:r>
            <a:endParaRPr sz="900">
              <a:latin typeface="Arial"/>
              <a:cs typeface="Arial"/>
            </a:endParaRPr>
          </a:p>
        </p:txBody>
      </p:sp>
      <p:sp>
        <p:nvSpPr>
          <p:cNvPr id="58" name="text 1"/>
          <p:cNvSpPr txBox="1"/>
          <p:nvPr/>
        </p:nvSpPr>
        <p:spPr>
          <a:xfrm rot="-5400000">
            <a:off x="1059241" y="6415536"/>
            <a:ext cx="2227022" cy="13017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900" spc="10" dirty="0">
                <a:solidFill>
                  <a:srgbClr val="A0AAA6"/>
                </a:solidFill>
                <a:latin typeface="Arial"/>
                <a:cs typeface="Arial"/>
              </a:rPr>
              <a:t>tréningovej   ëinnosti   starslch   i:iaëok</a:t>
            </a:r>
            <a:endParaRPr sz="900">
              <a:latin typeface="Arial"/>
              <a:cs typeface="Arial"/>
            </a:endParaRPr>
          </a:p>
        </p:txBody>
      </p:sp>
      <p:sp>
        <p:nvSpPr>
          <p:cNvPr id="59" name="text 1"/>
          <p:cNvSpPr txBox="1"/>
          <p:nvPr/>
        </p:nvSpPr>
        <p:spPr>
          <a:xfrm rot="-5400000">
            <a:off x="1492830" y="3452482"/>
            <a:ext cx="1246634" cy="13017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09" spc="10" dirty="0">
                <a:solidFill>
                  <a:srgbClr val="626764"/>
                </a:solidFill>
                <a:latin typeface="Arial"/>
                <a:cs typeface="Arial"/>
              </a:rPr>
              <a:t>Podp</a:t>
            </a:r>
            <a:r>
              <a:rPr sz="809" spc="10" dirty="0">
                <a:solidFill>
                  <a:srgbClr val="505653"/>
                </a:solidFill>
                <a:latin typeface="Arial"/>
                <a:cs typeface="Arial"/>
              </a:rPr>
              <a:t>i</a:t>
            </a:r>
            <a:r>
              <a:rPr sz="809" spc="10" dirty="0">
                <a:solidFill>
                  <a:srgbClr val="626764"/>
                </a:solidFill>
                <a:latin typeface="Arial"/>
                <a:cs typeface="Arial"/>
              </a:rPr>
              <a:t>s   dobrovol'</a:t>
            </a:r>
            <a:r>
              <a:rPr sz="809" spc="10" dirty="0">
                <a:solidFill>
                  <a:srgbClr val="505653"/>
                </a:solidFill>
                <a:latin typeface="Arial"/>
                <a:cs typeface="Arial"/>
              </a:rPr>
              <a:t>n í</a:t>
            </a:r>
            <a:r>
              <a:rPr sz="809" spc="10" dirty="0">
                <a:solidFill>
                  <a:srgbClr val="626764"/>
                </a:solidFill>
                <a:latin typeface="Arial"/>
                <a:cs typeface="Arial"/>
              </a:rPr>
              <a:t>ka:</a:t>
            </a:r>
            <a:endParaRPr sz="800">
              <a:latin typeface="Arial"/>
              <a:cs typeface="Arial"/>
            </a:endParaRPr>
          </a:p>
        </p:txBody>
      </p:sp>
      <p:sp>
        <p:nvSpPr>
          <p:cNvPr id="60" name="text 1"/>
          <p:cNvSpPr txBox="1"/>
          <p:nvPr/>
        </p:nvSpPr>
        <p:spPr>
          <a:xfrm rot="-5400000">
            <a:off x="2380425" y="8776431"/>
            <a:ext cx="2373760" cy="284551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5146">
              <a:lnSpc>
                <a:spcPct val="100000"/>
              </a:lnSpc>
            </a:pPr>
            <a:r>
              <a:rPr sz="900" spc="10" dirty="0">
                <a:solidFill>
                  <a:srgbClr val="626764"/>
                </a:solidFill>
                <a:latin typeface="Arial"/>
                <a:cs typeface="Arial"/>
              </a:rPr>
              <a:t>Dr</a:t>
            </a:r>
            <a:r>
              <a:rPr sz="900" spc="10" dirty="0">
                <a:solidFill>
                  <a:srgbClr val="505653"/>
                </a:solidFill>
                <a:latin typeface="Arial"/>
                <a:cs typeface="Arial"/>
              </a:rPr>
              <a:t>u</a:t>
            </a:r>
            <a:r>
              <a:rPr sz="900" spc="10" dirty="0">
                <a:solidFill>
                  <a:srgbClr val="626764"/>
                </a:solidFill>
                <a:latin typeface="Arial"/>
                <a:cs typeface="Arial"/>
              </a:rPr>
              <a:t>h  </a:t>
            </a:r>
            <a:r>
              <a:rPr sz="900" spc="10" dirty="0">
                <a:solidFill>
                  <a:srgbClr val="505653"/>
                </a:solidFill>
                <a:latin typeface="Arial"/>
                <a:cs typeface="Arial"/>
              </a:rPr>
              <a:t>p</a:t>
            </a:r>
            <a:r>
              <a:rPr sz="900" spc="10" dirty="0">
                <a:solidFill>
                  <a:srgbClr val="626764"/>
                </a:solidFill>
                <a:latin typeface="Arial"/>
                <a:cs typeface="Arial"/>
              </a:rPr>
              <a:t>o</a:t>
            </a:r>
            <a:r>
              <a:rPr sz="900" spc="10" dirty="0">
                <a:solidFill>
                  <a:srgbClr val="505653"/>
                </a:solidFill>
                <a:latin typeface="Arial"/>
                <a:cs typeface="Arial"/>
              </a:rPr>
              <a:t>d</a:t>
            </a:r>
            <a:r>
              <a:rPr sz="900" spc="10" dirty="0">
                <a:solidFill>
                  <a:srgbClr val="626764"/>
                </a:solidFill>
                <a:latin typeface="Arial"/>
                <a:cs typeface="Arial"/>
              </a:rPr>
              <a:t>u</a:t>
            </a:r>
            <a:r>
              <a:rPr sz="900" spc="10" dirty="0">
                <a:solidFill>
                  <a:srgbClr val="505653"/>
                </a:solidFill>
                <a:latin typeface="Arial"/>
                <a:cs typeface="Arial"/>
              </a:rPr>
              <a:t>j</a:t>
            </a:r>
            <a:r>
              <a:rPr sz="900" spc="10" dirty="0">
                <a:solidFill>
                  <a:srgbClr val="626764"/>
                </a:solidFill>
                <a:latin typeface="Arial"/>
                <a:cs typeface="Arial"/>
              </a:rPr>
              <a:t>at</a:t>
            </a:r>
            <a:r>
              <a:rPr sz="900" spc="10" dirty="0">
                <a:solidFill>
                  <a:srgbClr val="505653"/>
                </a:solidFill>
                <a:latin typeface="Arial"/>
                <a:cs typeface="Arial"/>
              </a:rPr>
              <a:t>i</a:t>
            </a:r>
            <a:r>
              <a:rPr sz="900" spc="10" dirty="0">
                <a:solidFill>
                  <a:srgbClr val="626764"/>
                </a:solidFill>
                <a:latin typeface="Arial"/>
                <a:cs typeface="Arial"/>
              </a:rPr>
              <a:t>a</a:t>
            </a:r>
            <a:r>
              <a:rPr sz="900" spc="10" dirty="0">
                <a:solidFill>
                  <a:srgbClr val="7E8280"/>
                </a:solidFill>
                <a:latin typeface="Arial"/>
                <a:cs typeface="Arial"/>
              </a:rPr>
              <a:t>:</a:t>
            </a:r>
            <a:endParaRPr sz="900">
              <a:latin typeface="Arial"/>
              <a:cs typeface="Arial"/>
            </a:endParaRPr>
          </a:p>
          <a:p>
            <a:pPr marL="0">
              <a:lnSpc>
                <a:spcPct val="100000"/>
              </a:lnSpc>
            </a:pPr>
            <a:r>
              <a:rPr sz="859" spc="10" dirty="0">
                <a:solidFill>
                  <a:srgbClr val="626764"/>
                </a:solidFill>
                <a:latin typeface="Arial"/>
                <a:cs typeface="Arial"/>
              </a:rPr>
              <a:t>(§  </a:t>
            </a:r>
            <a:r>
              <a:rPr sz="809" spc="10" dirty="0">
                <a:solidFill>
                  <a:srgbClr val="626764"/>
                </a:solidFill>
                <a:latin typeface="Arial"/>
                <a:cs typeface="Arial"/>
              </a:rPr>
              <a:t>3  ads</a:t>
            </a:r>
            <a:r>
              <a:rPr sz="809" spc="10" dirty="0">
                <a:solidFill>
                  <a:srgbClr val="7E8280"/>
                </a:solidFill>
                <a:latin typeface="Arial"/>
                <a:cs typeface="Arial"/>
              </a:rPr>
              <a:t>. </a:t>
            </a:r>
            <a:r>
              <a:rPr sz="809" spc="10" dirty="0">
                <a:solidFill>
                  <a:srgbClr val="626764"/>
                </a:solidFill>
                <a:latin typeface="Arial"/>
                <a:cs typeface="Arial"/>
              </a:rPr>
              <a:t>1  p</a:t>
            </a:r>
            <a:r>
              <a:rPr sz="809" spc="10" dirty="0">
                <a:solidFill>
                  <a:srgbClr val="505653"/>
                </a:solidFill>
                <a:latin typeface="Arial"/>
                <a:cs typeface="Arial"/>
              </a:rPr>
              <a:t>í</a:t>
            </a:r>
            <a:r>
              <a:rPr sz="809" spc="10" dirty="0">
                <a:solidFill>
                  <a:srgbClr val="626764"/>
                </a:solidFill>
                <a:latin typeface="Arial"/>
                <a:cs typeface="Arial"/>
              </a:rPr>
              <a:t>sm</a:t>
            </a:r>
            <a:r>
              <a:rPr sz="809" spc="10" dirty="0">
                <a:solidFill>
                  <a:srgbClr val="7E8280"/>
                </a:solidFill>
                <a:latin typeface="Arial"/>
                <a:cs typeface="Arial"/>
              </a:rPr>
              <a:t>. </a:t>
            </a:r>
            <a:r>
              <a:rPr sz="809" spc="10" dirty="0">
                <a:solidFill>
                  <a:srgbClr val="626764"/>
                </a:solidFill>
                <a:latin typeface="Arial"/>
                <a:cs typeface="Arial"/>
              </a:rPr>
              <a:t>d)  zák</a:t>
            </a:r>
            <a:r>
              <a:rPr sz="809" spc="10" dirty="0">
                <a:solidFill>
                  <a:srgbClr val="7E8280"/>
                </a:solidFill>
                <a:latin typeface="Arial"/>
                <a:cs typeface="Arial"/>
              </a:rPr>
              <a:t>. </a:t>
            </a:r>
            <a:r>
              <a:rPr sz="859" spc="10" dirty="0">
                <a:solidFill>
                  <a:srgbClr val="626764"/>
                </a:solidFill>
                <a:latin typeface="Arial"/>
                <a:cs typeface="Arial"/>
              </a:rPr>
              <a:t>è.  </a:t>
            </a:r>
            <a:r>
              <a:rPr sz="809" spc="10" dirty="0">
                <a:solidFill>
                  <a:srgbClr val="626764"/>
                </a:solidFill>
                <a:latin typeface="Arial"/>
                <a:cs typeface="Arial"/>
              </a:rPr>
              <a:t>406/2011   Z</a:t>
            </a:r>
            <a:r>
              <a:rPr sz="809" spc="10" dirty="0">
                <a:solidFill>
                  <a:srgbClr val="7E8280"/>
                </a:solidFill>
                <a:latin typeface="Arial"/>
                <a:cs typeface="Arial"/>
              </a:rPr>
              <a:t>.</a:t>
            </a:r>
            <a:r>
              <a:rPr sz="809" spc="10" dirty="0">
                <a:solidFill>
                  <a:srgbClr val="626764"/>
                </a:solidFill>
                <a:latin typeface="Arial"/>
                <a:cs typeface="Arial"/>
              </a:rPr>
              <a:t>z.)</a:t>
            </a:r>
            <a:endParaRPr sz="800">
              <a:latin typeface="Arial"/>
              <a:cs typeface="Arial"/>
            </a:endParaRPr>
          </a:p>
        </p:txBody>
      </p:sp>
      <p:sp>
        <p:nvSpPr>
          <p:cNvPr id="61" name="text 1"/>
          <p:cNvSpPr txBox="1"/>
          <p:nvPr/>
        </p:nvSpPr>
        <p:spPr>
          <a:xfrm rot="-5400000">
            <a:off x="3302309" y="9374119"/>
            <a:ext cx="1322470" cy="13017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779" spc="10" dirty="0">
                <a:solidFill>
                  <a:srgbClr val="505653"/>
                </a:solidFill>
                <a:latin typeface="Arial"/>
                <a:cs typeface="Arial"/>
              </a:rPr>
              <a:t>D</a:t>
            </a:r>
            <a:r>
              <a:rPr sz="779" spc="10" dirty="0">
                <a:solidFill>
                  <a:srgbClr val="626764"/>
                </a:solidFill>
                <a:latin typeface="Arial"/>
                <a:cs typeface="Arial"/>
              </a:rPr>
              <a:t>eli   konan</a:t>
            </a:r>
            <a:r>
              <a:rPr sz="779" spc="10" dirty="0">
                <a:solidFill>
                  <a:srgbClr val="505653"/>
                </a:solidFill>
                <a:latin typeface="Arial"/>
                <a:cs typeface="Arial"/>
              </a:rPr>
              <a:t>i</a:t>
            </a:r>
            <a:r>
              <a:rPr sz="779" spc="10" dirty="0">
                <a:solidFill>
                  <a:srgbClr val="626764"/>
                </a:solidFill>
                <a:latin typeface="Arial"/>
                <a:cs typeface="Arial"/>
              </a:rPr>
              <a:t>a   pod</a:t>
            </a:r>
            <a:r>
              <a:rPr sz="779" spc="10" dirty="0">
                <a:solidFill>
                  <a:srgbClr val="505653"/>
                </a:solidFill>
                <a:latin typeface="Arial"/>
                <a:cs typeface="Arial"/>
              </a:rPr>
              <a:t>u</a:t>
            </a:r>
            <a:r>
              <a:rPr sz="779" spc="10" dirty="0">
                <a:solidFill>
                  <a:srgbClr val="626764"/>
                </a:solidFill>
                <a:latin typeface="Arial"/>
                <a:cs typeface="Arial"/>
              </a:rPr>
              <a:t>jatia:</a:t>
            </a:r>
            <a:endParaRPr sz="700">
              <a:latin typeface="Arial"/>
              <a:cs typeface="Arial"/>
            </a:endParaRPr>
          </a:p>
        </p:txBody>
      </p:sp>
      <p:sp>
        <p:nvSpPr>
          <p:cNvPr id="62" name="text 1"/>
          <p:cNvSpPr txBox="1"/>
          <p:nvPr/>
        </p:nvSpPr>
        <p:spPr>
          <a:xfrm rot="-5400000">
            <a:off x="1380829" y="7185048"/>
            <a:ext cx="5685171" cy="13531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900" spc="10" dirty="0">
                <a:solidFill>
                  <a:srgbClr val="626764"/>
                </a:solidFill>
                <a:latin typeface="Arial"/>
                <a:cs typeface="Arial"/>
              </a:rPr>
              <a:t>Druh   vykonávanej   </a:t>
            </a:r>
            <a:r>
              <a:rPr sz="900" spc="10" dirty="0">
                <a:solidFill>
                  <a:srgbClr val="505653"/>
                </a:solidFill>
                <a:latin typeface="Arial"/>
                <a:cs typeface="Arial"/>
              </a:rPr>
              <a:t>d</a:t>
            </a:r>
            <a:r>
              <a:rPr sz="900" spc="10" dirty="0">
                <a:solidFill>
                  <a:srgbClr val="626764"/>
                </a:solidFill>
                <a:latin typeface="Arial"/>
                <a:cs typeface="Arial"/>
              </a:rPr>
              <a:t>obrovol'níckej   èinnos</a:t>
            </a:r>
            <a:r>
              <a:rPr sz="900" spc="10" dirty="0">
                <a:solidFill>
                  <a:srgbClr val="505653"/>
                </a:solidFill>
                <a:latin typeface="Arial"/>
                <a:cs typeface="Arial"/>
              </a:rPr>
              <a:t>t</a:t>
            </a:r>
            <a:r>
              <a:rPr sz="900" spc="10" dirty="0">
                <a:solidFill>
                  <a:srgbClr val="626764"/>
                </a:solidFill>
                <a:latin typeface="Arial"/>
                <a:cs typeface="Arial"/>
              </a:rPr>
              <a:t>i    </a:t>
            </a:r>
            <a:r>
              <a:rPr sz="900" spc="10" dirty="0">
                <a:solidFill>
                  <a:srgbClr val="C7CDCB"/>
                </a:solidFill>
                <a:latin typeface="Arial"/>
                <a:cs typeface="Arial"/>
              </a:rPr>
              <a:t>l</a:t>
            </a:r>
            <a:r>
              <a:rPr sz="900" spc="10" dirty="0">
                <a:solidFill>
                  <a:srgbClr val="A0AAA6"/>
                </a:solidFill>
                <a:latin typeface="Arial"/>
                <a:cs typeface="Arial"/>
              </a:rPr>
              <a:t>tréningová   ëinnost'</a:t>
            </a:r>
            <a:r>
              <a:rPr sz="900" spc="10" dirty="0">
                <a:solidFill>
                  <a:srgbClr val="B3BBB8"/>
                </a:solidFill>
                <a:latin typeface="Arial"/>
                <a:cs typeface="Arial"/>
              </a:rPr>
              <a:t>,  </a:t>
            </a:r>
            <a:r>
              <a:rPr sz="900" spc="10" dirty="0">
                <a:solidFill>
                  <a:srgbClr val="A0AAA6"/>
                </a:solidFill>
                <a:latin typeface="Arial"/>
                <a:cs typeface="Arial"/>
              </a:rPr>
              <a:t>príprava</a:t>
            </a:r>
            <a:r>
              <a:rPr sz="900" spc="10" dirty="0">
                <a:solidFill>
                  <a:srgbClr val="B3BBB8"/>
                </a:solidFill>
                <a:latin typeface="Arial"/>
                <a:cs typeface="Arial"/>
              </a:rPr>
              <a:t>,  </a:t>
            </a:r>
            <a:r>
              <a:rPr sz="900" spc="10" dirty="0">
                <a:solidFill>
                  <a:srgbClr val="A0AAA6"/>
                </a:solidFill>
                <a:latin typeface="Arial"/>
                <a:cs typeface="Arial"/>
              </a:rPr>
              <a:t>organizácia   a  vedeni</a:t>
            </a:r>
            <a:r>
              <a:rPr sz="450" spc="10" dirty="0">
                <a:solidFill>
                  <a:srgbClr val="C7CDCB"/>
                </a:solidFill>
                <a:latin typeface="Arial"/>
                <a:cs typeface="Arial"/>
              </a:rPr>
              <a:t>1</a:t>
            </a:r>
            <a:r>
              <a:rPr sz="900" spc="10" dirty="0">
                <a:solidFill>
                  <a:srgbClr val="A0AAA6"/>
                </a:solidFill>
                <a:latin typeface="Arial"/>
                <a:cs typeface="Arial"/>
              </a:rPr>
              <a:t>e</a:t>
            </a:r>
            <a:endParaRPr sz="900">
              <a:latin typeface="Arial"/>
              <a:cs typeface="Arial"/>
            </a:endParaRPr>
          </a:p>
        </p:txBody>
      </p:sp>
      <p:sp>
        <p:nvSpPr>
          <p:cNvPr id="63" name="text 1"/>
          <p:cNvSpPr txBox="1"/>
          <p:nvPr/>
        </p:nvSpPr>
        <p:spPr>
          <a:xfrm rot="-5400000">
            <a:off x="3557161" y="9207003"/>
            <a:ext cx="1656702" cy="130171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39" spc="10" dirty="0">
                <a:solidFill>
                  <a:srgbClr val="626764"/>
                </a:solidFill>
                <a:latin typeface="Arial"/>
                <a:cs typeface="Arial"/>
              </a:rPr>
              <a:t>(pap</a:t>
            </a:r>
            <a:r>
              <a:rPr sz="839" spc="10" dirty="0">
                <a:solidFill>
                  <a:srgbClr val="505653"/>
                </a:solidFill>
                <a:latin typeface="Arial"/>
                <a:cs typeface="Arial"/>
              </a:rPr>
              <a:t>i</a:t>
            </a:r>
            <a:r>
              <a:rPr sz="839" spc="10" dirty="0">
                <a:solidFill>
                  <a:srgbClr val="626764"/>
                </a:solidFill>
                <a:latin typeface="Arial"/>
                <a:cs typeface="Arial"/>
              </a:rPr>
              <a:t>s   vykonávanej   èinnosti):</a:t>
            </a:r>
            <a:endParaRPr sz="800">
              <a:latin typeface="Arial"/>
              <a:cs typeface="Arial"/>
            </a:endParaRPr>
          </a:p>
        </p:txBody>
      </p:sp>
      <p:sp>
        <p:nvSpPr>
          <p:cNvPr id="64" name="text 1"/>
          <p:cNvSpPr txBox="1"/>
          <p:nvPr/>
        </p:nvSpPr>
        <p:spPr>
          <a:xfrm rot="-5400000">
            <a:off x="3219767" y="7166073"/>
            <a:ext cx="652846" cy="25473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950" spc="10" dirty="0">
                <a:solidFill>
                  <a:srgbClr val="C7CDCB"/>
                </a:solidFill>
                <a:latin typeface="Arial"/>
                <a:cs typeface="Arial"/>
              </a:rPr>
              <a:t>:</a:t>
            </a:r>
            <a:r>
              <a:rPr sz="950" spc="10" dirty="0">
                <a:solidFill>
                  <a:srgbClr val="626764"/>
                </a:solidFill>
                <a:latin typeface="Arial"/>
                <a:cs typeface="Arial"/>
              </a:rPr>
              <a:t>sporto</a:t>
            </a:r>
            <a:r>
              <a:rPr sz="950" spc="10" dirty="0">
                <a:solidFill>
                  <a:srgbClr val="505653"/>
                </a:solidFill>
                <a:latin typeface="Arial"/>
                <a:cs typeface="Arial"/>
              </a:rPr>
              <a:t>v</a:t>
            </a:r>
            <a:r>
              <a:rPr sz="950" spc="10" dirty="0">
                <a:solidFill>
                  <a:srgbClr val="626764"/>
                </a:solidFill>
                <a:latin typeface="Arial"/>
                <a:cs typeface="Arial"/>
              </a:rPr>
              <a:t>é</a:t>
            </a:r>
            <a:endParaRPr sz="900">
              <a:latin typeface="Arial"/>
              <a:cs typeface="Arial"/>
            </a:endParaRPr>
          </a:p>
          <a:p>
            <a:pPr marL="36024">
              <a:lnSpc>
                <a:spcPct val="100000"/>
              </a:lnSpc>
            </a:pPr>
            <a:r>
              <a:rPr sz="900" spc="10" dirty="0">
                <a:solidFill>
                  <a:srgbClr val="626764"/>
                </a:solidFill>
                <a:latin typeface="Arial"/>
                <a:cs typeface="Arial"/>
              </a:rPr>
              <a:t>podujatie</a:t>
            </a:r>
            <a:endParaRPr sz="900">
              <a:latin typeface="Arial"/>
              <a:cs typeface="Arial"/>
            </a:endParaRPr>
          </a:p>
        </p:txBody>
      </p:sp>
      <p:sp>
        <p:nvSpPr>
          <p:cNvPr id="65" name="text 1"/>
          <p:cNvSpPr txBox="1"/>
          <p:nvPr/>
        </p:nvSpPr>
        <p:spPr>
          <a:xfrm rot="-5400000">
            <a:off x="3459195" y="5973337"/>
            <a:ext cx="57081" cy="13782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649" spc="10" dirty="0">
                <a:solidFill>
                  <a:srgbClr val="626764"/>
                </a:solidFill>
                <a:latin typeface="Arial"/>
                <a:cs typeface="Arial"/>
              </a:rPr>
              <a:t>.</a:t>
            </a:r>
            <a:endParaRPr sz="600">
              <a:latin typeface="Arial"/>
              <a:cs typeface="Arial"/>
            </a:endParaRPr>
          </a:p>
        </p:txBody>
      </p:sp>
      <p:sp>
        <p:nvSpPr>
          <p:cNvPr id="66" name="text 1"/>
          <p:cNvSpPr txBox="1"/>
          <p:nvPr/>
        </p:nvSpPr>
        <p:spPr>
          <a:xfrm rot="-5400000">
            <a:off x="3046810" y="6118225"/>
            <a:ext cx="998759" cy="25473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802841">
              <a:lnSpc>
                <a:spcPct val="100000"/>
              </a:lnSpc>
            </a:pPr>
            <a:r>
              <a:rPr sz="950" spc="10" dirty="0">
                <a:solidFill>
                  <a:srgbClr val="505653"/>
                </a:solidFill>
                <a:latin typeface="Arial"/>
                <a:cs typeface="Arial"/>
              </a:rPr>
              <a:t>.</a:t>
            </a:r>
            <a:endParaRPr sz="900">
              <a:latin typeface="Arial"/>
              <a:cs typeface="Arial"/>
            </a:endParaRPr>
          </a:p>
          <a:p>
            <a:pPr marL="0">
              <a:lnSpc>
                <a:spcPct val="100000"/>
              </a:lnSpc>
            </a:pPr>
            <a:r>
              <a:rPr sz="839" spc="10" dirty="0">
                <a:solidFill>
                  <a:srgbClr val="626764"/>
                </a:solidFill>
                <a:latin typeface="Arial"/>
                <a:cs typeface="Arial"/>
              </a:rPr>
              <a:t>Názov   poduja</a:t>
            </a:r>
            <a:r>
              <a:rPr sz="839" spc="10" dirty="0">
                <a:solidFill>
                  <a:srgbClr val="505653"/>
                </a:solidFill>
                <a:latin typeface="Arial"/>
                <a:cs typeface="Arial"/>
              </a:rPr>
              <a:t>t</a:t>
            </a:r>
            <a:r>
              <a:rPr sz="839" spc="10" dirty="0">
                <a:solidFill>
                  <a:srgbClr val="626764"/>
                </a:solidFill>
                <a:latin typeface="Arial"/>
                <a:cs typeface="Arial"/>
              </a:rPr>
              <a:t>ia:</a:t>
            </a:r>
            <a:endParaRPr sz="800">
              <a:latin typeface="Arial"/>
              <a:cs typeface="Arial"/>
            </a:endParaRPr>
          </a:p>
        </p:txBody>
      </p:sp>
      <p:sp>
        <p:nvSpPr>
          <p:cNvPr id="67" name="text 1"/>
          <p:cNvSpPr txBox="1"/>
          <p:nvPr/>
        </p:nvSpPr>
        <p:spPr>
          <a:xfrm rot="-5400000">
            <a:off x="1557056" y="2544159"/>
            <a:ext cx="3866120" cy="130171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900" spc="10" dirty="0">
                <a:solidFill>
                  <a:srgbClr val="626764"/>
                </a:solidFill>
                <a:latin typeface="Arial"/>
                <a:cs typeface="Arial"/>
              </a:rPr>
              <a:t>sportov</a:t>
            </a:r>
            <a:r>
              <a:rPr sz="900" spc="10" dirty="0">
                <a:solidFill>
                  <a:srgbClr val="7E8280"/>
                </a:solidFill>
                <a:latin typeface="Arial"/>
                <a:cs typeface="Arial"/>
              </a:rPr>
              <a:t>ä </a:t>
            </a:r>
            <a:r>
              <a:rPr sz="900" spc="10" dirty="0">
                <a:solidFill>
                  <a:srgbClr val="626764"/>
                </a:solidFill>
                <a:latin typeface="Arial"/>
                <a:cs typeface="Arial"/>
              </a:rPr>
              <a:t>príprava   pre  sút'aze  S</a:t>
            </a:r>
            <a:r>
              <a:rPr sz="900" spc="10" dirty="0">
                <a:solidFill>
                  <a:srgbClr val="505653"/>
                </a:solidFill>
                <a:latin typeface="Arial"/>
                <a:cs typeface="Arial"/>
              </a:rPr>
              <a:t>l</a:t>
            </a:r>
            <a:r>
              <a:rPr sz="900" spc="10" dirty="0">
                <a:solidFill>
                  <a:srgbClr val="626764"/>
                </a:solidFill>
                <a:latin typeface="Arial"/>
                <a:cs typeface="Arial"/>
              </a:rPr>
              <a:t>ovenskej   vo</a:t>
            </a:r>
            <a:r>
              <a:rPr sz="900" spc="10" dirty="0">
                <a:solidFill>
                  <a:srgbClr val="505653"/>
                </a:solidFill>
                <a:latin typeface="Arial"/>
                <a:cs typeface="Arial"/>
              </a:rPr>
              <a:t>l</a:t>
            </a:r>
            <a:r>
              <a:rPr sz="900" spc="10" dirty="0">
                <a:solidFill>
                  <a:srgbClr val="626764"/>
                </a:solidFill>
                <a:latin typeface="Arial"/>
                <a:cs typeface="Arial"/>
              </a:rPr>
              <a:t>ejba</a:t>
            </a:r>
            <a:r>
              <a:rPr sz="900" spc="10" dirty="0">
                <a:solidFill>
                  <a:srgbClr val="505653"/>
                </a:solidFill>
                <a:latin typeface="Arial"/>
                <a:cs typeface="Arial"/>
              </a:rPr>
              <a:t>l</a:t>
            </a:r>
            <a:r>
              <a:rPr sz="900" spc="10" dirty="0">
                <a:solidFill>
                  <a:srgbClr val="626764"/>
                </a:solidFill>
                <a:latin typeface="Arial"/>
                <a:cs typeface="Arial"/>
              </a:rPr>
              <a:t>ovej   federácie</a:t>
            </a:r>
            <a:endParaRPr sz="900">
              <a:latin typeface="Arial"/>
              <a:cs typeface="Arial"/>
            </a:endParaRPr>
          </a:p>
        </p:txBody>
      </p:sp>
      <p:sp>
        <p:nvSpPr>
          <p:cNvPr id="68" name="text 1"/>
          <p:cNvSpPr txBox="1"/>
          <p:nvPr/>
        </p:nvSpPr>
        <p:spPr>
          <a:xfrm rot="-5400000">
            <a:off x="3677489" y="7345911"/>
            <a:ext cx="345687" cy="130171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900" spc="10" dirty="0">
                <a:solidFill>
                  <a:srgbClr val="626764"/>
                </a:solidFill>
                <a:latin typeface="Arial"/>
                <a:cs typeface="Arial"/>
              </a:rPr>
              <a:t>apríl</a:t>
            </a:r>
            <a:endParaRPr sz="900">
              <a:latin typeface="Arial"/>
              <a:cs typeface="Arial"/>
            </a:endParaRPr>
          </a:p>
        </p:txBody>
      </p:sp>
      <p:sp>
        <p:nvSpPr>
          <p:cNvPr id="69" name="text 1"/>
          <p:cNvSpPr txBox="1"/>
          <p:nvPr/>
        </p:nvSpPr>
        <p:spPr>
          <a:xfrm rot="-5400000">
            <a:off x="2779853" y="5645433"/>
            <a:ext cx="2140959" cy="13017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39" spc="10" dirty="0">
                <a:solidFill>
                  <a:srgbClr val="C7CDCB"/>
                </a:solidFill>
                <a:latin typeface="Arial"/>
                <a:cs typeface="Arial"/>
              </a:rPr>
              <a:t>· </a:t>
            </a:r>
            <a:r>
              <a:rPr sz="839" spc="10" dirty="0">
                <a:solidFill>
                  <a:srgbClr val="626764"/>
                </a:solidFill>
                <a:latin typeface="Arial"/>
                <a:cs typeface="Arial"/>
              </a:rPr>
              <a:t>Rozsah   vyko</a:t>
            </a:r>
            <a:r>
              <a:rPr sz="839" spc="10" dirty="0">
                <a:solidFill>
                  <a:srgbClr val="505653"/>
                </a:solidFill>
                <a:latin typeface="Arial"/>
                <a:cs typeface="Arial"/>
              </a:rPr>
              <a:t>n</a:t>
            </a:r>
            <a:r>
              <a:rPr sz="839" spc="10" dirty="0">
                <a:solidFill>
                  <a:srgbClr val="626764"/>
                </a:solidFill>
                <a:latin typeface="Arial"/>
                <a:cs typeface="Arial"/>
              </a:rPr>
              <a:t>ávania   dobrovofnlcke</a:t>
            </a:r>
            <a:r>
              <a:rPr sz="839" spc="10" dirty="0">
                <a:solidFill>
                  <a:srgbClr val="505653"/>
                </a:solidFill>
                <a:latin typeface="Arial"/>
                <a:cs typeface="Arial"/>
              </a:rPr>
              <a:t>j</a:t>
            </a:r>
            <a:endParaRPr sz="800">
              <a:latin typeface="Arial"/>
              <a:cs typeface="Arial"/>
            </a:endParaRPr>
          </a:p>
        </p:txBody>
      </p:sp>
      <p:sp>
        <p:nvSpPr>
          <p:cNvPr id="70" name="text 1"/>
          <p:cNvSpPr txBox="1"/>
          <p:nvPr/>
        </p:nvSpPr>
        <p:spPr>
          <a:xfrm rot="-5400000">
            <a:off x="3944032" y="7532859"/>
            <a:ext cx="112754" cy="6125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450" spc="10" dirty="0">
                <a:solidFill>
                  <a:srgbClr val="C7CDCB"/>
                </a:solidFill>
                <a:latin typeface="Arial"/>
                <a:cs typeface="Arial"/>
              </a:rPr>
              <a:t>I</a:t>
            </a:r>
            <a:endParaRPr sz="400">
              <a:latin typeface="Arial"/>
              <a:cs typeface="Arial"/>
            </a:endParaRPr>
          </a:p>
        </p:txBody>
      </p:sp>
      <p:sp>
        <p:nvSpPr>
          <p:cNvPr id="71" name="text 1"/>
          <p:cNvSpPr txBox="1"/>
          <p:nvPr/>
        </p:nvSpPr>
        <p:spPr>
          <a:xfrm rot="-5400000">
            <a:off x="3044656" y="5719833"/>
            <a:ext cx="1930401" cy="13017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09" spc="10" dirty="0">
                <a:solidFill>
                  <a:srgbClr val="626764"/>
                </a:solidFill>
                <a:latin typeface="Arial"/>
                <a:cs typeface="Arial"/>
              </a:rPr>
              <a:t>èinnost</a:t>
            </a:r>
            <a:r>
              <a:rPr sz="809" spc="10" dirty="0">
                <a:solidFill>
                  <a:srgbClr val="505653"/>
                </a:solidFill>
                <a:latin typeface="Arial"/>
                <a:cs typeface="Arial"/>
              </a:rPr>
              <a:t>i  </a:t>
            </a:r>
            <a:r>
              <a:rPr sz="809" spc="10" dirty="0">
                <a:solidFill>
                  <a:srgbClr val="626764"/>
                </a:solidFill>
                <a:latin typeface="Arial"/>
                <a:cs typeface="Arial"/>
              </a:rPr>
              <a:t>(poèet   </a:t>
            </a:r>
            <a:r>
              <a:rPr sz="809" spc="10" dirty="0">
                <a:solidFill>
                  <a:srgbClr val="505653"/>
                </a:solidFill>
                <a:latin typeface="Arial"/>
                <a:cs typeface="Arial"/>
              </a:rPr>
              <a:t>h</a:t>
            </a:r>
            <a:r>
              <a:rPr sz="809" spc="10" dirty="0">
                <a:solidFill>
                  <a:srgbClr val="626764"/>
                </a:solidFill>
                <a:latin typeface="Arial"/>
                <a:cs typeface="Arial"/>
              </a:rPr>
              <a:t>odín):   12x2   mes.</a:t>
            </a:r>
            <a:endParaRPr sz="800">
              <a:latin typeface="Arial"/>
              <a:cs typeface="Arial"/>
            </a:endParaRPr>
          </a:p>
        </p:txBody>
      </p:sp>
      <p:sp>
        <p:nvSpPr>
          <p:cNvPr id="72" name="text 1"/>
          <p:cNvSpPr txBox="1"/>
          <p:nvPr/>
        </p:nvSpPr>
        <p:spPr>
          <a:xfrm rot="-5400000">
            <a:off x="3279121" y="6443242"/>
            <a:ext cx="2212781" cy="13017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900" spc="10" dirty="0">
                <a:solidFill>
                  <a:srgbClr val="C7CDCB"/>
                </a:solidFill>
                <a:latin typeface="Arial"/>
                <a:cs typeface="Arial"/>
              </a:rPr>
              <a:t>:</a:t>
            </a:r>
            <a:r>
              <a:rPr sz="900" spc="10" dirty="0">
                <a:solidFill>
                  <a:srgbClr val="A0AAA6"/>
                </a:solidFill>
                <a:latin typeface="Arial"/>
                <a:cs typeface="Arial"/>
              </a:rPr>
              <a:t>tréningovej   ëinnosti   starslch   zia</a:t>
            </a:r>
            <a:r>
              <a:rPr sz="900" spc="10" dirty="0">
                <a:solidFill>
                  <a:srgbClr val="B3BBB8"/>
                </a:solidFill>
                <a:latin typeface="Arial"/>
                <a:cs typeface="Arial"/>
              </a:rPr>
              <a:t>ê</a:t>
            </a:r>
            <a:r>
              <a:rPr sz="900" spc="10" dirty="0">
                <a:solidFill>
                  <a:srgbClr val="A0AAA6"/>
                </a:solidFill>
                <a:latin typeface="Arial"/>
                <a:cs typeface="Arial"/>
              </a:rPr>
              <a:t>ok</a:t>
            </a:r>
            <a:endParaRPr sz="900">
              <a:latin typeface="Arial"/>
              <a:cs typeface="Arial"/>
            </a:endParaRPr>
          </a:p>
        </p:txBody>
      </p:sp>
      <p:sp>
        <p:nvSpPr>
          <p:cNvPr id="73" name="text 1"/>
          <p:cNvSpPr txBox="1"/>
          <p:nvPr/>
        </p:nvSpPr>
        <p:spPr>
          <a:xfrm rot="-5400000">
            <a:off x="3849794" y="4270834"/>
            <a:ext cx="217206" cy="13017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39" spc="10" dirty="0">
                <a:solidFill>
                  <a:srgbClr val="626764"/>
                </a:solidFill>
                <a:latin typeface="Arial"/>
                <a:cs typeface="Arial"/>
              </a:rPr>
              <a:t>24</a:t>
            </a:r>
            <a:endParaRPr sz="800">
              <a:latin typeface="Arial"/>
              <a:cs typeface="Arial"/>
            </a:endParaRPr>
          </a:p>
        </p:txBody>
      </p:sp>
      <p:sp>
        <p:nvSpPr>
          <p:cNvPr id="74" name="text 1"/>
          <p:cNvSpPr txBox="1"/>
          <p:nvPr/>
        </p:nvSpPr>
        <p:spPr>
          <a:xfrm rot="-5400000">
            <a:off x="2803705" y="3034318"/>
            <a:ext cx="2093254" cy="130171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39" spc="10" dirty="0">
                <a:solidFill>
                  <a:srgbClr val="626764"/>
                </a:solidFill>
                <a:latin typeface="Arial"/>
                <a:cs typeface="Arial"/>
              </a:rPr>
              <a:t>Dobrovol'nícku   </a:t>
            </a:r>
            <a:r>
              <a:rPr sz="889" spc="10" dirty="0">
                <a:solidFill>
                  <a:srgbClr val="626764"/>
                </a:solidFill>
                <a:latin typeface="Arial"/>
                <a:cs typeface="Arial"/>
              </a:rPr>
              <a:t>öínnosr  </a:t>
            </a:r>
            <a:r>
              <a:rPr sz="839" spc="10" dirty="0">
                <a:solidFill>
                  <a:srgbClr val="626764"/>
                </a:solidFill>
                <a:latin typeface="Arial"/>
                <a:cs typeface="Arial"/>
              </a:rPr>
              <a:t>za   prijímatefa</a:t>
            </a:r>
            <a:endParaRPr sz="800">
              <a:latin typeface="Arial"/>
              <a:cs typeface="Arial"/>
            </a:endParaRPr>
          </a:p>
        </p:txBody>
      </p:sp>
      <p:sp>
        <p:nvSpPr>
          <p:cNvPr id="75" name="text 1"/>
          <p:cNvSpPr txBox="1"/>
          <p:nvPr/>
        </p:nvSpPr>
        <p:spPr>
          <a:xfrm rot="-5400000">
            <a:off x="3045601" y="3121835"/>
            <a:ext cx="1928512" cy="13017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09" spc="10" dirty="0">
                <a:solidFill>
                  <a:srgbClr val="505653"/>
                </a:solidFill>
                <a:latin typeface="Arial"/>
                <a:cs typeface="Arial"/>
              </a:rPr>
              <a:t>r</a:t>
            </a:r>
            <a:r>
              <a:rPr sz="809" spc="10" dirty="0">
                <a:solidFill>
                  <a:srgbClr val="626764"/>
                </a:solidFill>
                <a:latin typeface="Arial"/>
                <a:cs typeface="Arial"/>
              </a:rPr>
              <a:t>iadil   (meno,   pr</a:t>
            </a:r>
            <a:r>
              <a:rPr sz="809" spc="10" dirty="0">
                <a:solidFill>
                  <a:srgbClr val="505653"/>
                </a:solidFill>
                <a:latin typeface="Arial"/>
                <a:cs typeface="Arial"/>
              </a:rPr>
              <a:t>i</a:t>
            </a:r>
            <a:r>
              <a:rPr sz="809" spc="10" dirty="0">
                <a:solidFill>
                  <a:srgbClr val="626764"/>
                </a:solidFill>
                <a:latin typeface="Arial"/>
                <a:cs typeface="Arial"/>
              </a:rPr>
              <a:t>ezvisko   a  po</a:t>
            </a:r>
            <a:r>
              <a:rPr sz="809" spc="10" dirty="0">
                <a:solidFill>
                  <a:srgbClr val="505653"/>
                </a:solidFill>
                <a:latin typeface="Arial"/>
                <a:cs typeface="Arial"/>
              </a:rPr>
              <a:t>d</a:t>
            </a:r>
            <a:r>
              <a:rPr sz="809" spc="10" dirty="0">
                <a:solidFill>
                  <a:srgbClr val="626764"/>
                </a:solidFill>
                <a:latin typeface="Arial"/>
                <a:cs typeface="Arial"/>
              </a:rPr>
              <a:t>pis):</a:t>
            </a:r>
            <a:endParaRPr sz="800">
              <a:latin typeface="Arial"/>
              <a:cs typeface="Arial"/>
            </a:endParaRPr>
          </a:p>
        </p:txBody>
      </p:sp>
      <p:sp>
        <p:nvSpPr>
          <p:cNvPr id="76" name="text 1"/>
          <p:cNvSpPr txBox="1"/>
          <p:nvPr/>
        </p:nvSpPr>
        <p:spPr>
          <a:xfrm rot="-5400000">
            <a:off x="3174301" y="1233125"/>
            <a:ext cx="1352062" cy="130171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09" spc="10" dirty="0">
                <a:solidFill>
                  <a:srgbClr val="505653"/>
                </a:solidFill>
                <a:latin typeface="Arial"/>
                <a:cs typeface="Arial"/>
              </a:rPr>
              <a:t>I</a:t>
            </a:r>
            <a:r>
              <a:rPr sz="809" spc="10" dirty="0">
                <a:solidFill>
                  <a:srgbClr val="626764"/>
                </a:solidFill>
                <a:latin typeface="Arial"/>
                <a:cs typeface="Arial"/>
              </a:rPr>
              <a:t>ng</a:t>
            </a:r>
            <a:r>
              <a:rPr sz="809" spc="10" dirty="0">
                <a:solidFill>
                  <a:srgbClr val="7E8280"/>
                </a:solidFill>
                <a:latin typeface="Arial"/>
                <a:cs typeface="Arial"/>
              </a:rPr>
              <a:t>. </a:t>
            </a:r>
            <a:r>
              <a:rPr sz="809" spc="10" dirty="0">
                <a:solidFill>
                  <a:srgbClr val="626764"/>
                </a:solidFill>
                <a:latin typeface="Arial"/>
                <a:cs typeface="Arial"/>
              </a:rPr>
              <a:t>Elena   Grarnbli</a:t>
            </a:r>
            <a:r>
              <a:rPr sz="809" spc="10" dirty="0">
                <a:solidFill>
                  <a:srgbClr val="7E8280"/>
                </a:solidFill>
                <a:latin typeface="Arial"/>
                <a:cs typeface="Arial"/>
              </a:rPr>
              <a:t>ö</a:t>
            </a:r>
            <a:r>
              <a:rPr sz="809" spc="10" dirty="0">
                <a:solidFill>
                  <a:srgbClr val="626764"/>
                </a:solidFill>
                <a:latin typeface="Arial"/>
                <a:cs typeface="Arial"/>
              </a:rPr>
              <a:t>kov</a:t>
            </a:r>
            <a:r>
              <a:rPr sz="809" spc="10" dirty="0">
                <a:solidFill>
                  <a:srgbClr val="7E8280"/>
                </a:solidFill>
                <a:latin typeface="Arial"/>
                <a:cs typeface="Arial"/>
              </a:rPr>
              <a:t>á</a:t>
            </a:r>
            <a:endParaRPr sz="800">
              <a:latin typeface="Arial"/>
              <a:cs typeface="Arial"/>
            </a:endParaRPr>
          </a:p>
        </p:txBody>
      </p:sp>
      <p:sp>
        <p:nvSpPr>
          <p:cNvPr id="77" name="text 1"/>
          <p:cNvSpPr txBox="1"/>
          <p:nvPr/>
        </p:nvSpPr>
        <p:spPr>
          <a:xfrm rot="-5400000">
            <a:off x="3898830" y="1200505"/>
            <a:ext cx="410850" cy="40583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820" i="1" spc="10" dirty="0">
                <a:solidFill>
                  <a:srgbClr val="787EB6"/>
                </a:solidFill>
                <a:latin typeface="Arial"/>
                <a:cs typeface="Arial"/>
              </a:rPr>
              <a:t>f</a:t>
            </a:r>
            <a:endParaRPr sz="2800">
              <a:latin typeface="Arial"/>
              <a:cs typeface="Arial"/>
            </a:endParaRPr>
          </a:p>
        </p:txBody>
      </p:sp>
      <p:sp>
        <p:nvSpPr>
          <p:cNvPr id="78" name="text 1"/>
          <p:cNvSpPr txBox="1"/>
          <p:nvPr/>
        </p:nvSpPr>
        <p:spPr>
          <a:xfrm rot="-5400000">
            <a:off x="3102600" y="8407663"/>
            <a:ext cx="3116440" cy="258821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900" spc="10" dirty="0">
                <a:solidFill>
                  <a:srgbClr val="626764"/>
                </a:solidFill>
                <a:latin typeface="Arial"/>
                <a:cs typeface="Arial"/>
              </a:rPr>
              <a:t>D</a:t>
            </a:r>
            <a:r>
              <a:rPr sz="900" spc="10" dirty="0">
                <a:solidFill>
                  <a:srgbClr val="505653"/>
                </a:solidFill>
                <a:latin typeface="Arial"/>
                <a:cs typeface="Arial"/>
              </a:rPr>
              <a:t>ru</a:t>
            </a:r>
            <a:r>
              <a:rPr sz="900" spc="10" dirty="0">
                <a:solidFill>
                  <a:srgbClr val="626764"/>
                </a:solidFill>
                <a:latin typeface="Arial"/>
                <a:cs typeface="Arial"/>
              </a:rPr>
              <a:t>h  po</a:t>
            </a:r>
            <a:r>
              <a:rPr sz="900" spc="10" dirty="0">
                <a:solidFill>
                  <a:srgbClr val="505653"/>
                </a:solidFill>
                <a:latin typeface="Arial"/>
                <a:cs typeface="Arial"/>
              </a:rPr>
              <a:t>duj</a:t>
            </a:r>
            <a:r>
              <a:rPr sz="900" spc="10" dirty="0">
                <a:solidFill>
                  <a:srgbClr val="626764"/>
                </a:solidFill>
                <a:latin typeface="Arial"/>
                <a:cs typeface="Arial"/>
              </a:rPr>
              <a:t>at</a:t>
            </a:r>
            <a:r>
              <a:rPr sz="900" spc="10" dirty="0">
                <a:solidFill>
                  <a:srgbClr val="505653"/>
                </a:solidFill>
                <a:latin typeface="Arial"/>
                <a:cs typeface="Arial"/>
              </a:rPr>
              <a:t>i</a:t>
            </a:r>
            <a:r>
              <a:rPr sz="900" spc="10" dirty="0">
                <a:solidFill>
                  <a:srgbClr val="626764"/>
                </a:solidFill>
                <a:latin typeface="Arial"/>
                <a:cs typeface="Arial"/>
              </a:rPr>
              <a:t>a</a:t>
            </a:r>
            <a:r>
              <a:rPr sz="900" spc="10" dirty="0">
                <a:solidFill>
                  <a:srgbClr val="7E8280"/>
                </a:solidFill>
                <a:latin typeface="Arial"/>
                <a:cs typeface="Arial"/>
              </a:rPr>
              <a:t>:</a:t>
            </a:r>
            <a:endParaRPr sz="900">
              <a:latin typeface="Arial"/>
              <a:cs typeface="Arial"/>
            </a:endParaRPr>
          </a:p>
          <a:p>
            <a:pPr marL="0">
              <a:lnSpc>
                <a:spcPct val="100000"/>
              </a:lnSpc>
            </a:pPr>
            <a:r>
              <a:rPr sz="859" spc="10" dirty="0">
                <a:solidFill>
                  <a:srgbClr val="505653"/>
                </a:solidFill>
                <a:latin typeface="Arial"/>
                <a:cs typeface="Arial"/>
              </a:rPr>
              <a:t>(</a:t>
            </a:r>
            <a:r>
              <a:rPr sz="859" spc="10" dirty="0">
                <a:solidFill>
                  <a:srgbClr val="626764"/>
                </a:solidFill>
                <a:latin typeface="Arial"/>
                <a:cs typeface="Arial"/>
              </a:rPr>
              <a:t>§  </a:t>
            </a:r>
            <a:r>
              <a:rPr sz="809" spc="10" dirty="0">
                <a:solidFill>
                  <a:srgbClr val="626764"/>
                </a:solidFill>
                <a:latin typeface="Arial"/>
                <a:cs typeface="Arial"/>
              </a:rPr>
              <a:t>3  e</a:t>
            </a:r>
            <a:r>
              <a:rPr sz="809" spc="10" dirty="0">
                <a:solidFill>
                  <a:srgbClr val="505653"/>
                </a:solidFill>
                <a:latin typeface="Arial"/>
                <a:cs typeface="Arial"/>
              </a:rPr>
              <a:t>d</a:t>
            </a:r>
            <a:r>
              <a:rPr sz="809" spc="10" dirty="0">
                <a:solidFill>
                  <a:srgbClr val="626764"/>
                </a:solidFill>
                <a:latin typeface="Arial"/>
                <a:cs typeface="Arial"/>
              </a:rPr>
              <a:t>s.   </a:t>
            </a:r>
            <a:r>
              <a:rPr sz="809" spc="10" dirty="0">
                <a:solidFill>
                  <a:srgbClr val="505653"/>
                </a:solidFill>
                <a:latin typeface="Arial"/>
                <a:cs typeface="Arial"/>
              </a:rPr>
              <a:t>1  </a:t>
            </a:r>
            <a:r>
              <a:rPr sz="809" spc="10" dirty="0">
                <a:solidFill>
                  <a:srgbClr val="626764"/>
                </a:solidFill>
                <a:latin typeface="Arial"/>
                <a:cs typeface="Arial"/>
              </a:rPr>
              <a:t>p</a:t>
            </a:r>
            <a:r>
              <a:rPr sz="809" spc="10" dirty="0">
                <a:solidFill>
                  <a:srgbClr val="505653"/>
                </a:solidFill>
                <a:latin typeface="Arial"/>
                <a:cs typeface="Arial"/>
              </a:rPr>
              <a:t>í</a:t>
            </a:r>
            <a:r>
              <a:rPr sz="809" spc="10" dirty="0">
                <a:solidFill>
                  <a:srgbClr val="626764"/>
                </a:solidFill>
                <a:latin typeface="Arial"/>
                <a:cs typeface="Arial"/>
              </a:rPr>
              <a:t>sm.   d)  zák</a:t>
            </a:r>
            <a:r>
              <a:rPr sz="809" spc="10" dirty="0">
                <a:solidFill>
                  <a:srgbClr val="7E8280"/>
                </a:solidFill>
                <a:latin typeface="Arial"/>
                <a:cs typeface="Arial"/>
              </a:rPr>
              <a:t>.  </a:t>
            </a:r>
            <a:r>
              <a:rPr sz="859" spc="10" dirty="0">
                <a:solidFill>
                  <a:srgbClr val="626764"/>
                </a:solidFill>
                <a:latin typeface="Arial"/>
                <a:cs typeface="Arial"/>
              </a:rPr>
              <a:t>è.  </a:t>
            </a:r>
            <a:r>
              <a:rPr sz="809" spc="10" dirty="0">
                <a:solidFill>
                  <a:srgbClr val="505653"/>
                </a:solidFill>
                <a:latin typeface="Arial"/>
                <a:cs typeface="Arial"/>
              </a:rPr>
              <a:t>4</a:t>
            </a:r>
            <a:r>
              <a:rPr sz="809" spc="10" dirty="0">
                <a:solidFill>
                  <a:srgbClr val="626764"/>
                </a:solidFill>
                <a:latin typeface="Arial"/>
                <a:cs typeface="Arial"/>
              </a:rPr>
              <a:t>06</a:t>
            </a:r>
            <a:r>
              <a:rPr sz="809" spc="10" dirty="0">
                <a:solidFill>
                  <a:srgbClr val="505653"/>
                </a:solidFill>
                <a:latin typeface="Arial"/>
                <a:cs typeface="Arial"/>
              </a:rPr>
              <a:t>/</a:t>
            </a:r>
            <a:r>
              <a:rPr sz="809" spc="10" dirty="0">
                <a:solidFill>
                  <a:srgbClr val="626764"/>
                </a:solidFill>
                <a:latin typeface="Arial"/>
                <a:cs typeface="Arial"/>
              </a:rPr>
              <a:t>20</a:t>
            </a:r>
            <a:r>
              <a:rPr sz="809" spc="10" dirty="0">
                <a:solidFill>
                  <a:srgbClr val="505653"/>
                </a:solidFill>
                <a:latin typeface="Arial"/>
                <a:cs typeface="Arial"/>
              </a:rPr>
              <a:t>1</a:t>
            </a:r>
            <a:r>
              <a:rPr sz="809" spc="10" dirty="0">
                <a:solidFill>
                  <a:srgbClr val="626764"/>
                </a:solidFill>
                <a:latin typeface="Arial"/>
                <a:cs typeface="Arial"/>
              </a:rPr>
              <a:t>1   Z.z.)     </a:t>
            </a:r>
            <a:r>
              <a:rPr sz="1009" spc="10" dirty="0">
                <a:solidFill>
                  <a:srgbClr val="C7CDCB"/>
                </a:solidFill>
                <a:latin typeface="Arial"/>
                <a:cs typeface="Arial"/>
              </a:rPr>
              <a:t>I </a:t>
            </a:r>
            <a:r>
              <a:rPr sz="809" spc="10" dirty="0">
                <a:solidFill>
                  <a:srgbClr val="626764"/>
                </a:solidFill>
                <a:latin typeface="Arial"/>
                <a:cs typeface="Arial"/>
              </a:rPr>
              <a:t>pod</a:t>
            </a:r>
            <a:r>
              <a:rPr sz="809" spc="10" dirty="0">
                <a:solidFill>
                  <a:srgbClr val="505653"/>
                </a:solidFill>
                <a:latin typeface="Arial"/>
                <a:cs typeface="Arial"/>
              </a:rPr>
              <a:t>uj</a:t>
            </a:r>
            <a:r>
              <a:rPr sz="809" spc="10" dirty="0">
                <a:solidFill>
                  <a:srgbClr val="626764"/>
                </a:solidFill>
                <a:latin typeface="Arial"/>
                <a:cs typeface="Arial"/>
              </a:rPr>
              <a:t>at</a:t>
            </a:r>
            <a:r>
              <a:rPr sz="809" spc="10" dirty="0">
                <a:solidFill>
                  <a:srgbClr val="505653"/>
                </a:solidFill>
                <a:latin typeface="Arial"/>
                <a:cs typeface="Arial"/>
              </a:rPr>
              <a:t>i</a:t>
            </a:r>
            <a:r>
              <a:rPr sz="809" spc="10" dirty="0">
                <a:solidFill>
                  <a:srgbClr val="626764"/>
                </a:solidFill>
                <a:latin typeface="Arial"/>
                <a:cs typeface="Arial"/>
              </a:rPr>
              <a:t>e</a:t>
            </a:r>
            <a:endParaRPr sz="800">
              <a:latin typeface="Arial"/>
              <a:cs typeface="Arial"/>
            </a:endParaRPr>
          </a:p>
        </p:txBody>
      </p:sp>
      <p:sp>
        <p:nvSpPr>
          <p:cNvPr id="79" name="text 1"/>
          <p:cNvSpPr txBox="1"/>
          <p:nvPr/>
        </p:nvSpPr>
        <p:spPr>
          <a:xfrm rot="-5400000">
            <a:off x="4407830" y="9368114"/>
            <a:ext cx="1324187" cy="13017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09" spc="10" dirty="0">
                <a:solidFill>
                  <a:srgbClr val="505653"/>
                </a:solidFill>
                <a:latin typeface="Arial"/>
                <a:cs typeface="Arial"/>
              </a:rPr>
              <a:t>D</a:t>
            </a:r>
            <a:r>
              <a:rPr sz="809" spc="10" dirty="0">
                <a:solidFill>
                  <a:srgbClr val="626764"/>
                </a:solidFill>
                <a:latin typeface="Arial"/>
                <a:cs typeface="Arial"/>
              </a:rPr>
              <a:t>e</a:t>
            </a:r>
            <a:r>
              <a:rPr sz="809" spc="10" dirty="0">
                <a:solidFill>
                  <a:srgbClr val="505653"/>
                </a:solidFill>
                <a:latin typeface="Arial"/>
                <a:cs typeface="Arial"/>
              </a:rPr>
              <a:t>ìí   k</a:t>
            </a:r>
            <a:r>
              <a:rPr sz="809" spc="10" dirty="0">
                <a:solidFill>
                  <a:srgbClr val="626764"/>
                </a:solidFill>
                <a:latin typeface="Arial"/>
                <a:cs typeface="Arial"/>
              </a:rPr>
              <a:t>ona</a:t>
            </a:r>
            <a:r>
              <a:rPr sz="809" spc="10" dirty="0">
                <a:solidFill>
                  <a:srgbClr val="505653"/>
                </a:solidFill>
                <a:latin typeface="Arial"/>
                <a:cs typeface="Arial"/>
              </a:rPr>
              <a:t>ni</a:t>
            </a:r>
            <a:r>
              <a:rPr sz="809" spc="10" dirty="0">
                <a:solidFill>
                  <a:srgbClr val="626764"/>
                </a:solidFill>
                <a:latin typeface="Arial"/>
                <a:cs typeface="Arial"/>
              </a:rPr>
              <a:t>a   podujat</a:t>
            </a:r>
            <a:r>
              <a:rPr sz="809" spc="10" dirty="0">
                <a:solidFill>
                  <a:srgbClr val="505653"/>
                </a:solidFill>
                <a:latin typeface="Arial"/>
                <a:cs typeface="Arial"/>
              </a:rPr>
              <a:t>i</a:t>
            </a:r>
            <a:r>
              <a:rPr sz="809" spc="10" dirty="0">
                <a:solidFill>
                  <a:srgbClr val="626764"/>
                </a:solidFill>
                <a:latin typeface="Arial"/>
                <a:cs typeface="Arial"/>
              </a:rPr>
              <a:t>a:</a:t>
            </a:r>
            <a:endParaRPr sz="800">
              <a:latin typeface="Arial"/>
              <a:cs typeface="Arial"/>
            </a:endParaRPr>
          </a:p>
        </p:txBody>
      </p:sp>
      <p:sp>
        <p:nvSpPr>
          <p:cNvPr id="80" name="text 1"/>
          <p:cNvSpPr txBox="1"/>
          <p:nvPr/>
        </p:nvSpPr>
        <p:spPr>
          <a:xfrm rot="-5400000">
            <a:off x="2496646" y="7189340"/>
            <a:ext cx="5671442" cy="130171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900" spc="10" dirty="0">
                <a:solidFill>
                  <a:srgbClr val="505653"/>
                </a:solidFill>
                <a:latin typeface="Arial"/>
                <a:cs typeface="Arial"/>
              </a:rPr>
              <a:t>Druh   v</a:t>
            </a:r>
            <a:r>
              <a:rPr sz="900" spc="10" dirty="0">
                <a:solidFill>
                  <a:srgbClr val="626764"/>
                </a:solidFill>
                <a:latin typeface="Arial"/>
                <a:cs typeface="Arial"/>
              </a:rPr>
              <a:t>y</a:t>
            </a:r>
            <a:r>
              <a:rPr sz="900" spc="10" dirty="0">
                <a:solidFill>
                  <a:srgbClr val="505653"/>
                </a:solidFill>
                <a:latin typeface="Arial"/>
                <a:cs typeface="Arial"/>
              </a:rPr>
              <a:t>k</a:t>
            </a:r>
            <a:r>
              <a:rPr sz="900" spc="10" dirty="0">
                <a:solidFill>
                  <a:srgbClr val="626764"/>
                </a:solidFill>
                <a:latin typeface="Arial"/>
                <a:cs typeface="Arial"/>
              </a:rPr>
              <a:t>o</a:t>
            </a:r>
            <a:r>
              <a:rPr sz="900" spc="10" dirty="0">
                <a:solidFill>
                  <a:srgbClr val="505653"/>
                </a:solidFill>
                <a:latin typeface="Arial"/>
                <a:cs typeface="Arial"/>
              </a:rPr>
              <a:t>n</a:t>
            </a:r>
            <a:r>
              <a:rPr sz="900" spc="10" dirty="0">
                <a:solidFill>
                  <a:srgbClr val="626764"/>
                </a:solidFill>
                <a:latin typeface="Arial"/>
                <a:cs typeface="Arial"/>
              </a:rPr>
              <a:t>á</a:t>
            </a:r>
            <a:r>
              <a:rPr sz="900" spc="10" dirty="0">
                <a:solidFill>
                  <a:srgbClr val="505653"/>
                </a:solidFill>
                <a:latin typeface="Arial"/>
                <a:cs typeface="Arial"/>
              </a:rPr>
              <a:t>v</a:t>
            </a:r>
            <a:r>
              <a:rPr sz="900" spc="10" dirty="0">
                <a:solidFill>
                  <a:srgbClr val="626764"/>
                </a:solidFill>
                <a:latin typeface="Arial"/>
                <a:cs typeface="Arial"/>
              </a:rPr>
              <a:t>a</a:t>
            </a:r>
            <a:r>
              <a:rPr sz="900" spc="10" dirty="0">
                <a:solidFill>
                  <a:srgbClr val="505653"/>
                </a:solidFill>
                <a:latin typeface="Arial"/>
                <a:cs typeface="Arial"/>
              </a:rPr>
              <a:t>n</a:t>
            </a:r>
            <a:r>
              <a:rPr sz="900" spc="10" dirty="0">
                <a:solidFill>
                  <a:srgbClr val="626764"/>
                </a:solidFill>
                <a:latin typeface="Arial"/>
                <a:cs typeface="Arial"/>
              </a:rPr>
              <a:t>e</a:t>
            </a:r>
            <a:r>
              <a:rPr sz="900" spc="10" dirty="0">
                <a:solidFill>
                  <a:srgbClr val="505653"/>
                </a:solidFill>
                <a:latin typeface="Arial"/>
                <a:cs typeface="Arial"/>
              </a:rPr>
              <a:t>j   d</a:t>
            </a:r>
            <a:r>
              <a:rPr sz="900" spc="10" dirty="0">
                <a:solidFill>
                  <a:srgbClr val="626764"/>
                </a:solidFill>
                <a:latin typeface="Arial"/>
                <a:cs typeface="Arial"/>
              </a:rPr>
              <a:t>o</a:t>
            </a:r>
            <a:r>
              <a:rPr sz="900" spc="10" dirty="0">
                <a:solidFill>
                  <a:srgbClr val="505653"/>
                </a:solidFill>
                <a:latin typeface="Arial"/>
                <a:cs typeface="Arial"/>
              </a:rPr>
              <a:t>b</a:t>
            </a:r>
            <a:r>
              <a:rPr sz="900" spc="10" dirty="0">
                <a:solidFill>
                  <a:srgbClr val="626764"/>
                </a:solidFill>
                <a:latin typeface="Arial"/>
                <a:cs typeface="Arial"/>
              </a:rPr>
              <a:t>ro</a:t>
            </a:r>
            <a:r>
              <a:rPr sz="900" spc="10" dirty="0">
                <a:solidFill>
                  <a:srgbClr val="505653"/>
                </a:solidFill>
                <a:latin typeface="Arial"/>
                <a:cs typeface="Arial"/>
              </a:rPr>
              <a:t>vol'ní</a:t>
            </a:r>
            <a:r>
              <a:rPr sz="900" spc="10" dirty="0">
                <a:solidFill>
                  <a:srgbClr val="626764"/>
                </a:solidFill>
                <a:latin typeface="Arial"/>
                <a:cs typeface="Arial"/>
              </a:rPr>
              <a:t>cke</a:t>
            </a:r>
            <a:r>
              <a:rPr sz="900" spc="10" dirty="0">
                <a:solidFill>
                  <a:srgbClr val="505653"/>
                </a:solidFill>
                <a:latin typeface="Arial"/>
                <a:cs typeface="Arial"/>
              </a:rPr>
              <a:t>j   </a:t>
            </a:r>
            <a:r>
              <a:rPr sz="900" spc="10" dirty="0">
                <a:solidFill>
                  <a:srgbClr val="626764"/>
                </a:solidFill>
                <a:latin typeface="Arial"/>
                <a:cs typeface="Arial"/>
              </a:rPr>
              <a:t>ö</a:t>
            </a:r>
            <a:r>
              <a:rPr sz="900" spc="10" dirty="0">
                <a:solidFill>
                  <a:srgbClr val="505653"/>
                </a:solidFill>
                <a:latin typeface="Arial"/>
                <a:cs typeface="Arial"/>
              </a:rPr>
              <a:t>inno</a:t>
            </a:r>
            <a:r>
              <a:rPr sz="900" spc="10" dirty="0">
                <a:solidFill>
                  <a:srgbClr val="626764"/>
                </a:solidFill>
                <a:latin typeface="Arial"/>
                <a:cs typeface="Arial"/>
              </a:rPr>
              <a:t>sf     </a:t>
            </a:r>
            <a:r>
              <a:rPr sz="900" spc="10" dirty="0">
                <a:solidFill>
                  <a:srgbClr val="C7CDCB"/>
                </a:solidFill>
                <a:latin typeface="Arial"/>
                <a:cs typeface="Arial"/>
              </a:rPr>
              <a:t>l</a:t>
            </a:r>
            <a:r>
              <a:rPr sz="900" spc="10" dirty="0">
                <a:solidFill>
                  <a:srgbClr val="A0AAA6"/>
                </a:solidFill>
                <a:latin typeface="Arial"/>
                <a:cs typeface="Arial"/>
              </a:rPr>
              <a:t>tréningová   ëinnost</a:t>
            </a:r>
            <a:r>
              <a:rPr sz="900" spc="10" dirty="0">
                <a:solidFill>
                  <a:srgbClr val="B3BBB8"/>
                </a:solidFill>
                <a:latin typeface="Arial"/>
                <a:cs typeface="Arial"/>
              </a:rPr>
              <a:t>'</a:t>
            </a:r>
            <a:r>
              <a:rPr sz="900" spc="10" dirty="0">
                <a:solidFill>
                  <a:srgbClr val="A0AAA6"/>
                </a:solidFill>
                <a:latin typeface="Arial"/>
                <a:cs typeface="Arial"/>
              </a:rPr>
              <a:t>,  príprava,   organizácia   a  vedenie</a:t>
            </a:r>
            <a:endParaRPr sz="900">
              <a:latin typeface="Arial"/>
              <a:cs typeface="Arial"/>
            </a:endParaRPr>
          </a:p>
        </p:txBody>
      </p:sp>
      <p:sp>
        <p:nvSpPr>
          <p:cNvPr id="81" name="text 1"/>
          <p:cNvSpPr txBox="1"/>
          <p:nvPr/>
        </p:nvSpPr>
        <p:spPr>
          <a:xfrm rot="-5400000">
            <a:off x="4694282" y="9232598"/>
            <a:ext cx="1584925" cy="13017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09" spc="10" dirty="0">
                <a:solidFill>
                  <a:srgbClr val="505653"/>
                </a:solidFill>
                <a:latin typeface="Arial"/>
                <a:cs typeface="Arial"/>
              </a:rPr>
              <a:t>(p</a:t>
            </a:r>
            <a:r>
              <a:rPr sz="809" spc="10" dirty="0">
                <a:solidFill>
                  <a:srgbClr val="626764"/>
                </a:solidFill>
                <a:latin typeface="Arial"/>
                <a:cs typeface="Arial"/>
              </a:rPr>
              <a:t>o</a:t>
            </a:r>
            <a:r>
              <a:rPr sz="809" spc="10" dirty="0">
                <a:solidFill>
                  <a:srgbClr val="505653"/>
                </a:solidFill>
                <a:latin typeface="Arial"/>
                <a:cs typeface="Arial"/>
              </a:rPr>
              <a:t>p</a:t>
            </a:r>
            <a:r>
              <a:rPr sz="809" spc="10" dirty="0">
                <a:solidFill>
                  <a:srgbClr val="626764"/>
                </a:solidFill>
                <a:latin typeface="Arial"/>
                <a:cs typeface="Arial"/>
              </a:rPr>
              <a:t>is   vykonávanej   </a:t>
            </a:r>
            <a:r>
              <a:rPr sz="809" spc="10" dirty="0">
                <a:solidFill>
                  <a:srgbClr val="7E8280"/>
                </a:solidFill>
                <a:latin typeface="Arial"/>
                <a:cs typeface="Arial"/>
              </a:rPr>
              <a:t>ö</a:t>
            </a:r>
            <a:r>
              <a:rPr sz="809" spc="10" dirty="0">
                <a:solidFill>
                  <a:srgbClr val="505653"/>
                </a:solidFill>
                <a:latin typeface="Arial"/>
                <a:cs typeface="Arial"/>
              </a:rPr>
              <a:t>inn</a:t>
            </a:r>
            <a:r>
              <a:rPr sz="809" spc="10" dirty="0">
                <a:solidFill>
                  <a:srgbClr val="626764"/>
                </a:solidFill>
                <a:latin typeface="Arial"/>
                <a:cs typeface="Arial"/>
              </a:rPr>
              <a:t>os</a:t>
            </a:r>
            <a:r>
              <a:rPr sz="809" spc="10" dirty="0">
                <a:solidFill>
                  <a:srgbClr val="505653"/>
                </a:solidFill>
                <a:latin typeface="Arial"/>
                <a:cs typeface="Arial"/>
              </a:rPr>
              <a:t>ti)</a:t>
            </a:r>
            <a:r>
              <a:rPr sz="809" spc="10" dirty="0">
                <a:solidFill>
                  <a:srgbClr val="626764"/>
                </a:solidFill>
                <a:latin typeface="Arial"/>
                <a:cs typeface="Arial"/>
              </a:rPr>
              <a:t>:</a:t>
            </a:r>
            <a:endParaRPr sz="800">
              <a:latin typeface="Arial"/>
              <a:cs typeface="Arial"/>
            </a:endParaRPr>
          </a:p>
        </p:txBody>
      </p:sp>
      <p:sp>
        <p:nvSpPr>
          <p:cNvPr id="82" name="text 1"/>
          <p:cNvSpPr txBox="1"/>
          <p:nvPr/>
        </p:nvSpPr>
        <p:spPr>
          <a:xfrm rot="-5400000">
            <a:off x="3714802" y="3466841"/>
            <a:ext cx="1228208" cy="13017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39" spc="10" dirty="0">
                <a:solidFill>
                  <a:srgbClr val="626764"/>
                </a:solidFill>
                <a:latin typeface="Arial"/>
                <a:cs typeface="Arial"/>
              </a:rPr>
              <a:t>Podpis   dob</a:t>
            </a:r>
            <a:r>
              <a:rPr sz="839" spc="10" dirty="0">
                <a:solidFill>
                  <a:srgbClr val="505653"/>
                </a:solidFill>
                <a:latin typeface="Arial"/>
                <a:cs typeface="Arial"/>
              </a:rPr>
              <a:t>r</a:t>
            </a:r>
            <a:r>
              <a:rPr sz="839" spc="10" dirty="0">
                <a:solidFill>
                  <a:srgbClr val="626764"/>
                </a:solidFill>
                <a:latin typeface="Arial"/>
                <a:cs typeface="Arial"/>
              </a:rPr>
              <a:t>ovof</a:t>
            </a:r>
            <a:r>
              <a:rPr sz="839" spc="10" dirty="0">
                <a:solidFill>
                  <a:srgbClr val="505653"/>
                </a:solidFill>
                <a:latin typeface="Arial"/>
                <a:cs typeface="Arial"/>
              </a:rPr>
              <a:t>n</a:t>
            </a:r>
            <a:r>
              <a:rPr sz="839" spc="10" dirty="0">
                <a:solidFill>
                  <a:srgbClr val="626764"/>
                </a:solidFill>
                <a:latin typeface="Arial"/>
                <a:cs typeface="Arial"/>
              </a:rPr>
              <a:t>íka:</a:t>
            </a:r>
            <a:endParaRPr sz="800">
              <a:latin typeface="Arial"/>
              <a:cs typeface="Arial"/>
            </a:endParaRPr>
          </a:p>
        </p:txBody>
      </p:sp>
      <p:sp>
        <p:nvSpPr>
          <p:cNvPr id="83" name="text 1"/>
          <p:cNvSpPr txBox="1"/>
          <p:nvPr/>
        </p:nvSpPr>
        <p:spPr>
          <a:xfrm rot="-5400000">
            <a:off x="2647995" y="2564744"/>
            <a:ext cx="3897002" cy="13017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900" spc="10" dirty="0">
                <a:solidFill>
                  <a:srgbClr val="C7CDCB"/>
                </a:solidFill>
                <a:latin typeface="Arial"/>
                <a:cs typeface="Arial"/>
              </a:rPr>
              <a:t>l</a:t>
            </a:r>
            <a:r>
              <a:rPr sz="900" spc="10" dirty="0">
                <a:solidFill>
                  <a:srgbClr val="626764"/>
                </a:solidFill>
                <a:latin typeface="Arial"/>
                <a:cs typeface="Arial"/>
              </a:rPr>
              <a:t>sportová   príprava   pre  </a:t>
            </a:r>
            <a:r>
              <a:rPr sz="1050" spc="10" dirty="0">
                <a:solidFill>
                  <a:srgbClr val="626764"/>
                </a:solidFill>
                <a:latin typeface="Arial"/>
                <a:cs typeface="Arial"/>
              </a:rPr>
              <a:t>sút'aze </a:t>
            </a:r>
            <a:r>
              <a:rPr sz="900" spc="10" dirty="0">
                <a:solidFill>
                  <a:srgbClr val="626764"/>
                </a:solidFill>
                <a:latin typeface="Arial"/>
                <a:cs typeface="Arial"/>
              </a:rPr>
              <a:t>Slovenskej   vo</a:t>
            </a:r>
            <a:r>
              <a:rPr sz="900" spc="10" dirty="0">
                <a:solidFill>
                  <a:srgbClr val="505653"/>
                </a:solidFill>
                <a:latin typeface="Arial"/>
                <a:cs typeface="Arial"/>
              </a:rPr>
              <a:t>l</a:t>
            </a:r>
            <a:r>
              <a:rPr sz="900" spc="10" dirty="0">
                <a:solidFill>
                  <a:srgbClr val="626764"/>
                </a:solidFill>
                <a:latin typeface="Arial"/>
                <a:cs typeface="Arial"/>
              </a:rPr>
              <a:t>ejbalovej   federácie</a:t>
            </a:r>
            <a:endParaRPr sz="900">
              <a:latin typeface="Arial"/>
              <a:cs typeface="Arial"/>
            </a:endParaRPr>
          </a:p>
        </p:txBody>
      </p:sp>
      <p:sp>
        <p:nvSpPr>
          <p:cNvPr id="84" name="text 1"/>
          <p:cNvSpPr txBox="1"/>
          <p:nvPr/>
        </p:nvSpPr>
        <p:spPr>
          <a:xfrm rot="-5400000">
            <a:off x="3173564" y="2333822"/>
            <a:ext cx="3571443" cy="13531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09" spc="10" dirty="0">
                <a:solidFill>
                  <a:srgbClr val="C7CDCB"/>
                </a:solidFill>
                <a:latin typeface="Arial"/>
                <a:cs typeface="Arial"/>
              </a:rPr>
              <a:t>, </a:t>
            </a:r>
            <a:r>
              <a:rPr sz="809" spc="10" dirty="0">
                <a:solidFill>
                  <a:srgbClr val="626764"/>
                </a:solidFill>
                <a:latin typeface="Arial"/>
                <a:cs typeface="Arial"/>
              </a:rPr>
              <a:t>Dobrovofn</a:t>
            </a:r>
            <a:r>
              <a:rPr sz="809" spc="10" dirty="0">
                <a:solidFill>
                  <a:srgbClr val="505653"/>
                </a:solidFill>
                <a:latin typeface="Arial"/>
                <a:cs typeface="Arial"/>
              </a:rPr>
              <a:t>í</a:t>
            </a:r>
            <a:r>
              <a:rPr sz="809" spc="10" dirty="0">
                <a:solidFill>
                  <a:srgbClr val="626764"/>
                </a:solidFill>
                <a:latin typeface="Arial"/>
                <a:cs typeface="Arial"/>
              </a:rPr>
              <a:t>cku   öi</a:t>
            </a:r>
            <a:r>
              <a:rPr sz="809" spc="10" dirty="0">
                <a:solidFill>
                  <a:srgbClr val="505653"/>
                </a:solidFill>
                <a:latin typeface="Arial"/>
                <a:cs typeface="Arial"/>
              </a:rPr>
              <a:t>n</a:t>
            </a:r>
            <a:r>
              <a:rPr sz="809" spc="10" dirty="0">
                <a:solidFill>
                  <a:srgbClr val="626764"/>
                </a:solidFill>
                <a:latin typeface="Arial"/>
                <a:cs typeface="Arial"/>
              </a:rPr>
              <a:t>nos</a:t>
            </a:r>
            <a:r>
              <a:rPr sz="809" spc="10" dirty="0">
                <a:solidFill>
                  <a:srgbClr val="505653"/>
                </a:solidFill>
                <a:latin typeface="Arial"/>
                <a:cs typeface="Arial"/>
              </a:rPr>
              <a:t>t</a:t>
            </a:r>
            <a:r>
              <a:rPr sz="809" spc="10" dirty="0">
                <a:solidFill>
                  <a:srgbClr val="626764"/>
                </a:solidFill>
                <a:latin typeface="Arial"/>
                <a:cs typeface="Arial"/>
              </a:rPr>
              <a:t>'  za   p</a:t>
            </a:r>
            <a:r>
              <a:rPr sz="809" spc="10" dirty="0">
                <a:solidFill>
                  <a:srgbClr val="505653"/>
                </a:solidFill>
                <a:latin typeface="Arial"/>
                <a:cs typeface="Arial"/>
              </a:rPr>
              <a:t>r</a:t>
            </a:r>
            <a:r>
              <a:rPr sz="809" spc="10" dirty="0">
                <a:solidFill>
                  <a:srgbClr val="626764"/>
                </a:solidFill>
                <a:latin typeface="Arial"/>
                <a:cs typeface="Arial"/>
              </a:rPr>
              <a:t>ij</a:t>
            </a:r>
            <a:r>
              <a:rPr sz="809" spc="10" dirty="0">
                <a:solidFill>
                  <a:srgbClr val="505653"/>
                </a:solidFill>
                <a:latin typeface="Arial"/>
                <a:cs typeface="Arial"/>
              </a:rPr>
              <a:t>í</a:t>
            </a:r>
            <a:r>
              <a:rPr sz="809" spc="10" dirty="0">
                <a:solidFill>
                  <a:srgbClr val="626764"/>
                </a:solidFill>
                <a:latin typeface="Arial"/>
                <a:cs typeface="Arial"/>
              </a:rPr>
              <a:t>matel'a   </a:t>
            </a:r>
            <a:r>
              <a:rPr sz="809" spc="10" dirty="0">
                <a:solidFill>
                  <a:srgbClr val="C7CDCB"/>
                </a:solidFill>
                <a:latin typeface="Arial"/>
                <a:cs typeface="Arial"/>
              </a:rPr>
              <a:t>! </a:t>
            </a:r>
            <a:r>
              <a:rPr sz="809" spc="10" dirty="0">
                <a:solidFill>
                  <a:srgbClr val="505653"/>
                </a:solidFill>
                <a:latin typeface="Arial"/>
                <a:cs typeface="Arial"/>
              </a:rPr>
              <a:t>I</a:t>
            </a:r>
            <a:r>
              <a:rPr sz="809" spc="10" dirty="0">
                <a:solidFill>
                  <a:srgbClr val="626764"/>
                </a:solidFill>
                <a:latin typeface="Arial"/>
                <a:cs typeface="Arial"/>
              </a:rPr>
              <a:t>ng</a:t>
            </a:r>
            <a:r>
              <a:rPr sz="809" spc="10" dirty="0">
                <a:solidFill>
                  <a:srgbClr val="7E8280"/>
                </a:solidFill>
                <a:latin typeface="Arial"/>
                <a:cs typeface="Arial"/>
              </a:rPr>
              <a:t>. </a:t>
            </a:r>
            <a:r>
              <a:rPr sz="809" spc="10" dirty="0">
                <a:solidFill>
                  <a:srgbClr val="626764"/>
                </a:solidFill>
                <a:latin typeface="Arial"/>
                <a:cs typeface="Arial"/>
              </a:rPr>
              <a:t>E</a:t>
            </a:r>
            <a:r>
              <a:rPr sz="809" spc="10" dirty="0">
                <a:solidFill>
                  <a:srgbClr val="505653"/>
                </a:solidFill>
                <a:latin typeface="Arial"/>
                <a:cs typeface="Arial"/>
              </a:rPr>
              <a:t>l</a:t>
            </a:r>
            <a:r>
              <a:rPr sz="809" spc="10" dirty="0">
                <a:solidFill>
                  <a:srgbClr val="626764"/>
                </a:solidFill>
                <a:latin typeface="Arial"/>
                <a:cs typeface="Arial"/>
              </a:rPr>
              <a:t>ena   Grarnb</a:t>
            </a:r>
            <a:r>
              <a:rPr sz="809" spc="10" dirty="0">
                <a:solidFill>
                  <a:srgbClr val="505653"/>
                </a:solidFill>
                <a:latin typeface="Arial"/>
                <a:cs typeface="Arial"/>
              </a:rPr>
              <a:t>l</a:t>
            </a:r>
            <a:r>
              <a:rPr sz="809" spc="10" dirty="0">
                <a:solidFill>
                  <a:srgbClr val="626764"/>
                </a:solidFill>
                <a:latin typeface="Arial"/>
                <a:cs typeface="Arial"/>
              </a:rPr>
              <a:t>iõkov</a:t>
            </a:r>
            <a:r>
              <a:rPr sz="809" spc="10" dirty="0">
                <a:solidFill>
                  <a:srgbClr val="7E8280"/>
                </a:solidFill>
                <a:latin typeface="Arial"/>
                <a:cs typeface="Arial"/>
              </a:rPr>
              <a:t>á</a:t>
            </a:r>
            <a:endParaRPr sz="800">
              <a:latin typeface="Arial"/>
              <a:cs typeface="Arial"/>
            </a:endParaRPr>
          </a:p>
        </p:txBody>
      </p:sp>
      <p:sp>
        <p:nvSpPr>
          <p:cNvPr id="85" name="text 1"/>
          <p:cNvSpPr txBox="1"/>
          <p:nvPr/>
        </p:nvSpPr>
        <p:spPr>
          <a:xfrm rot="-5400000">
            <a:off x="5160227" y="1966180"/>
            <a:ext cx="37209" cy="6125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300" spc="10" dirty="0">
                <a:solidFill>
                  <a:srgbClr val="C7CDCB"/>
                </a:solidFill>
                <a:latin typeface="Arial"/>
                <a:cs typeface="Arial"/>
              </a:rPr>
              <a:t>I</a:t>
            </a:r>
            <a:endParaRPr sz="300">
              <a:latin typeface="Arial"/>
              <a:cs typeface="Arial"/>
            </a:endParaRPr>
          </a:p>
        </p:txBody>
      </p:sp>
      <p:sp>
        <p:nvSpPr>
          <p:cNvPr id="86" name="text 1"/>
          <p:cNvSpPr txBox="1"/>
          <p:nvPr/>
        </p:nvSpPr>
        <p:spPr>
          <a:xfrm rot="-5400000">
            <a:off x="4860012" y="1197948"/>
            <a:ext cx="418602" cy="41348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810" i="1" spc="10" dirty="0">
                <a:solidFill>
                  <a:srgbClr val="666CB0"/>
                </a:solidFill>
                <a:latin typeface="Arial"/>
                <a:cs typeface="Arial"/>
              </a:rPr>
              <a:t>t</a:t>
            </a:r>
            <a:endParaRPr sz="2800">
              <a:latin typeface="Arial"/>
              <a:cs typeface="Arial"/>
            </a:endParaRPr>
          </a:p>
        </p:txBody>
      </p:sp>
      <p:sp>
        <p:nvSpPr>
          <p:cNvPr id="87" name="text 1"/>
          <p:cNvSpPr txBox="1"/>
          <p:nvPr/>
        </p:nvSpPr>
        <p:spPr>
          <a:xfrm rot="-5400000">
            <a:off x="4228553" y="7269171"/>
            <a:ext cx="627100" cy="7428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450" spc="10" dirty="0">
                <a:solidFill>
                  <a:srgbClr val="A0AAA6"/>
                </a:solidFill>
                <a:latin typeface="Arial"/>
                <a:cs typeface="Arial"/>
              </a:rPr>
              <a:t>1</a:t>
            </a:r>
            <a:r>
              <a:rPr sz="900" spc="10" dirty="0">
                <a:solidFill>
                  <a:srgbClr val="626764"/>
                </a:solidFill>
                <a:latin typeface="Arial"/>
                <a:cs typeface="Arial"/>
              </a:rPr>
              <a:t>sporto</a:t>
            </a:r>
            <a:r>
              <a:rPr sz="900" spc="10" dirty="0">
                <a:solidFill>
                  <a:srgbClr val="505653"/>
                </a:solidFill>
                <a:latin typeface="Arial"/>
                <a:cs typeface="Arial"/>
              </a:rPr>
              <a:t>v</a:t>
            </a:r>
            <a:r>
              <a:rPr sz="900" spc="10" dirty="0">
                <a:solidFill>
                  <a:srgbClr val="626764"/>
                </a:solidFill>
                <a:latin typeface="Arial"/>
                <a:cs typeface="Arial"/>
              </a:rPr>
              <a:t>é</a:t>
            </a:r>
            <a:endParaRPr sz="900">
              <a:latin typeface="Arial"/>
              <a:cs typeface="Arial"/>
            </a:endParaRPr>
          </a:p>
        </p:txBody>
      </p:sp>
      <p:sp>
        <p:nvSpPr>
          <p:cNvPr id="88" name="text 1"/>
          <p:cNvSpPr txBox="1"/>
          <p:nvPr/>
        </p:nvSpPr>
        <p:spPr>
          <a:xfrm rot="-5400000">
            <a:off x="4166523" y="6157291"/>
            <a:ext cx="993739" cy="25367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710205">
              <a:lnSpc>
                <a:spcPct val="100000"/>
              </a:lnSpc>
            </a:pPr>
            <a:r>
              <a:rPr sz="900" spc="10" dirty="0">
                <a:solidFill>
                  <a:srgbClr val="626764"/>
                </a:solidFill>
                <a:latin typeface="Arial"/>
                <a:cs typeface="Arial"/>
              </a:rPr>
              <a:t>..</a:t>
            </a:r>
            <a:endParaRPr sz="900">
              <a:latin typeface="Arial"/>
              <a:cs typeface="Arial"/>
            </a:endParaRPr>
          </a:p>
          <a:p>
            <a:pPr marL="0">
              <a:lnSpc>
                <a:spcPct val="100000"/>
              </a:lnSpc>
            </a:pPr>
            <a:r>
              <a:rPr sz="809" spc="10" dirty="0">
                <a:solidFill>
                  <a:srgbClr val="C7CDCB"/>
                </a:solidFill>
                <a:latin typeface="Arial"/>
                <a:cs typeface="Arial"/>
              </a:rPr>
              <a:t>; </a:t>
            </a:r>
            <a:r>
              <a:rPr sz="809" spc="10" dirty="0">
                <a:solidFill>
                  <a:srgbClr val="505653"/>
                </a:solidFill>
                <a:latin typeface="Arial"/>
                <a:cs typeface="Arial"/>
              </a:rPr>
              <a:t>N</a:t>
            </a:r>
            <a:r>
              <a:rPr sz="809" spc="10" dirty="0">
                <a:solidFill>
                  <a:srgbClr val="626764"/>
                </a:solidFill>
                <a:latin typeface="Arial"/>
                <a:cs typeface="Arial"/>
              </a:rPr>
              <a:t>ázov   pod</a:t>
            </a:r>
            <a:r>
              <a:rPr sz="809" spc="10" dirty="0">
                <a:solidFill>
                  <a:srgbClr val="505653"/>
                </a:solidFill>
                <a:latin typeface="Arial"/>
                <a:cs typeface="Arial"/>
              </a:rPr>
              <a:t>uj</a:t>
            </a:r>
            <a:r>
              <a:rPr sz="809" spc="10" dirty="0">
                <a:solidFill>
                  <a:srgbClr val="626764"/>
                </a:solidFill>
                <a:latin typeface="Arial"/>
                <a:cs typeface="Arial"/>
              </a:rPr>
              <a:t>a</a:t>
            </a:r>
            <a:r>
              <a:rPr sz="809" spc="10" dirty="0">
                <a:solidFill>
                  <a:srgbClr val="505653"/>
                </a:solidFill>
                <a:latin typeface="Arial"/>
                <a:cs typeface="Arial"/>
              </a:rPr>
              <a:t>n</a:t>
            </a:r>
            <a:r>
              <a:rPr sz="809" spc="10" dirty="0">
                <a:solidFill>
                  <a:srgbClr val="626764"/>
                </a:solidFill>
                <a:latin typeface="Arial"/>
                <a:cs typeface="Arial"/>
              </a:rPr>
              <a:t>a:</a:t>
            </a:r>
            <a:endParaRPr sz="800">
              <a:latin typeface="Arial"/>
              <a:cs typeface="Arial"/>
            </a:endParaRPr>
          </a:p>
        </p:txBody>
      </p:sp>
      <p:sp>
        <p:nvSpPr>
          <p:cNvPr id="89" name="text 1"/>
          <p:cNvSpPr txBox="1"/>
          <p:nvPr/>
        </p:nvSpPr>
        <p:spPr>
          <a:xfrm rot="-5400000">
            <a:off x="4804097" y="7397017"/>
            <a:ext cx="311441" cy="12396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789" spc="10" dirty="0">
                <a:solidFill>
                  <a:srgbClr val="C7CDCB"/>
                </a:solidFill>
                <a:latin typeface="Arial"/>
                <a:cs typeface="Arial"/>
              </a:rPr>
              <a:t>j</a:t>
            </a:r>
            <a:r>
              <a:rPr sz="839" spc="10" dirty="0">
                <a:solidFill>
                  <a:srgbClr val="626764"/>
                </a:solidFill>
                <a:latin typeface="Arial"/>
                <a:cs typeface="Arial"/>
              </a:rPr>
              <a:t>máj</a:t>
            </a:r>
            <a:endParaRPr sz="800">
              <a:latin typeface="Arial"/>
              <a:cs typeface="Arial"/>
            </a:endParaRPr>
          </a:p>
        </p:txBody>
      </p:sp>
      <p:sp>
        <p:nvSpPr>
          <p:cNvPr id="90" name="text 1"/>
          <p:cNvSpPr txBox="1"/>
          <p:nvPr/>
        </p:nvSpPr>
        <p:spPr>
          <a:xfrm rot="-5400000">
            <a:off x="3897127" y="5656326"/>
            <a:ext cx="2071898" cy="17744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90" spc="10" dirty="0">
                <a:solidFill>
                  <a:srgbClr val="C7CDCB"/>
                </a:solidFill>
                <a:latin typeface="Arial"/>
                <a:cs typeface="Arial"/>
              </a:rPr>
              <a:t>!</a:t>
            </a:r>
            <a:r>
              <a:rPr sz="839" spc="10" dirty="0">
                <a:solidFill>
                  <a:srgbClr val="626764"/>
                </a:solidFill>
                <a:latin typeface="Arial"/>
                <a:cs typeface="Arial"/>
              </a:rPr>
              <a:t>Rozsa</a:t>
            </a:r>
            <a:r>
              <a:rPr sz="839" spc="10" dirty="0">
                <a:solidFill>
                  <a:srgbClr val="505653"/>
                </a:solidFill>
                <a:latin typeface="Arial"/>
                <a:cs typeface="Arial"/>
              </a:rPr>
              <a:t>h  </a:t>
            </a:r>
            <a:r>
              <a:rPr sz="839" spc="10" dirty="0">
                <a:solidFill>
                  <a:srgbClr val="626764"/>
                </a:solidFill>
                <a:latin typeface="Arial"/>
                <a:cs typeface="Arial"/>
              </a:rPr>
              <a:t>vy</a:t>
            </a:r>
            <a:r>
              <a:rPr sz="839" spc="10" dirty="0">
                <a:solidFill>
                  <a:srgbClr val="505653"/>
                </a:solidFill>
                <a:latin typeface="Arial"/>
                <a:cs typeface="Arial"/>
              </a:rPr>
              <a:t>k</a:t>
            </a:r>
            <a:r>
              <a:rPr sz="839" spc="10" dirty="0">
                <a:solidFill>
                  <a:srgbClr val="626764"/>
                </a:solidFill>
                <a:latin typeface="Arial"/>
                <a:cs typeface="Arial"/>
              </a:rPr>
              <a:t>onáva</a:t>
            </a:r>
            <a:r>
              <a:rPr sz="839" spc="10" dirty="0">
                <a:solidFill>
                  <a:srgbClr val="505653"/>
                </a:solidFill>
                <a:latin typeface="Arial"/>
                <a:cs typeface="Arial"/>
              </a:rPr>
              <a:t>ni</a:t>
            </a:r>
            <a:r>
              <a:rPr sz="839" spc="10" dirty="0">
                <a:solidFill>
                  <a:srgbClr val="626764"/>
                </a:solidFill>
                <a:latin typeface="Arial"/>
                <a:cs typeface="Arial"/>
              </a:rPr>
              <a:t>a   </a:t>
            </a:r>
            <a:r>
              <a:rPr sz="839" spc="10" dirty="0">
                <a:solidFill>
                  <a:srgbClr val="505653"/>
                </a:solidFill>
                <a:latin typeface="Arial"/>
                <a:cs typeface="Arial"/>
              </a:rPr>
              <a:t>dobro</a:t>
            </a:r>
            <a:r>
              <a:rPr sz="839" spc="10" dirty="0">
                <a:solidFill>
                  <a:srgbClr val="626764"/>
                </a:solidFill>
                <a:latin typeface="Arial"/>
                <a:cs typeface="Arial"/>
              </a:rPr>
              <a:t>vo</a:t>
            </a:r>
            <a:r>
              <a:rPr sz="839" spc="10" dirty="0">
                <a:solidFill>
                  <a:srgbClr val="505653"/>
                </a:solidFill>
                <a:latin typeface="Arial"/>
                <a:cs typeface="Arial"/>
              </a:rPr>
              <a:t>l'</a:t>
            </a:r>
            <a:r>
              <a:rPr sz="839" spc="10" dirty="0">
                <a:solidFill>
                  <a:srgbClr val="626764"/>
                </a:solidFill>
                <a:latin typeface="Arial"/>
                <a:cs typeface="Arial"/>
              </a:rPr>
              <a:t>n</a:t>
            </a:r>
            <a:r>
              <a:rPr sz="839" spc="10" dirty="0">
                <a:solidFill>
                  <a:srgbClr val="505653"/>
                </a:solidFill>
                <a:latin typeface="Arial"/>
                <a:cs typeface="Arial"/>
              </a:rPr>
              <a:t>í</a:t>
            </a:r>
            <a:r>
              <a:rPr sz="839" spc="10" dirty="0">
                <a:solidFill>
                  <a:srgbClr val="626764"/>
                </a:solidFill>
                <a:latin typeface="Arial"/>
                <a:cs typeface="Arial"/>
              </a:rPr>
              <a:t>c</a:t>
            </a:r>
            <a:r>
              <a:rPr sz="839" spc="10" dirty="0">
                <a:solidFill>
                  <a:srgbClr val="505653"/>
                </a:solidFill>
                <a:latin typeface="Arial"/>
                <a:cs typeface="Arial"/>
              </a:rPr>
              <a:t>k</a:t>
            </a:r>
            <a:r>
              <a:rPr sz="839" spc="10" dirty="0">
                <a:solidFill>
                  <a:srgbClr val="626764"/>
                </a:solidFill>
                <a:latin typeface="Arial"/>
                <a:cs typeface="Arial"/>
              </a:rPr>
              <a:t>ej</a:t>
            </a:r>
            <a:endParaRPr sz="800">
              <a:latin typeface="Arial"/>
              <a:cs typeface="Arial"/>
            </a:endParaRPr>
          </a:p>
        </p:txBody>
      </p:sp>
      <p:sp>
        <p:nvSpPr>
          <p:cNvPr id="91" name="text 1"/>
          <p:cNvSpPr txBox="1"/>
          <p:nvPr/>
        </p:nvSpPr>
        <p:spPr>
          <a:xfrm rot="-5400000">
            <a:off x="4937544" y="4488930"/>
            <a:ext cx="38336" cy="13017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479" spc="10" dirty="0">
                <a:solidFill>
                  <a:srgbClr val="C7CDCB"/>
                </a:solidFill>
                <a:latin typeface="Arial"/>
                <a:cs typeface="Arial"/>
              </a:rPr>
              <a:t>.</a:t>
            </a:r>
            <a:endParaRPr sz="400">
              <a:latin typeface="Arial"/>
              <a:cs typeface="Arial"/>
            </a:endParaRPr>
          </a:p>
        </p:txBody>
      </p:sp>
      <p:sp>
        <p:nvSpPr>
          <p:cNvPr id="92" name="text 1"/>
          <p:cNvSpPr txBox="1"/>
          <p:nvPr/>
        </p:nvSpPr>
        <p:spPr>
          <a:xfrm rot="-5400000">
            <a:off x="5077900" y="7511296"/>
            <a:ext cx="76673" cy="13017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689" spc="10" dirty="0">
                <a:solidFill>
                  <a:srgbClr val="C7CDCB"/>
                </a:solidFill>
                <a:latin typeface="Arial"/>
                <a:cs typeface="Arial"/>
              </a:rPr>
              <a:t>[</a:t>
            </a:r>
            <a:endParaRPr sz="600">
              <a:latin typeface="Arial"/>
              <a:cs typeface="Arial"/>
            </a:endParaRPr>
          </a:p>
        </p:txBody>
      </p:sp>
      <p:sp>
        <p:nvSpPr>
          <p:cNvPr id="93" name="text 1"/>
          <p:cNvSpPr txBox="1"/>
          <p:nvPr/>
        </p:nvSpPr>
        <p:spPr>
          <a:xfrm rot="-5400000">
            <a:off x="5092623" y="7417944"/>
            <a:ext cx="47228" cy="13017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329" spc="10" dirty="0">
                <a:solidFill>
                  <a:srgbClr val="C7CDCB"/>
                </a:solidFill>
                <a:latin typeface="Arial"/>
                <a:cs typeface="Arial"/>
              </a:rPr>
              <a:t>_</a:t>
            </a:r>
            <a:endParaRPr sz="300">
              <a:latin typeface="Arial"/>
              <a:cs typeface="Arial"/>
            </a:endParaRPr>
          </a:p>
        </p:txBody>
      </p:sp>
      <p:sp>
        <p:nvSpPr>
          <p:cNvPr id="94" name="text 1"/>
          <p:cNvSpPr txBox="1"/>
          <p:nvPr/>
        </p:nvSpPr>
        <p:spPr>
          <a:xfrm rot="-5400000">
            <a:off x="4135597" y="5735273"/>
            <a:ext cx="1961280" cy="13017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09" spc="10" dirty="0">
                <a:solidFill>
                  <a:srgbClr val="C7CDCB"/>
                </a:solidFill>
                <a:latin typeface="Arial"/>
                <a:cs typeface="Arial"/>
              </a:rPr>
              <a:t>¡</a:t>
            </a:r>
            <a:r>
              <a:rPr sz="809" spc="10" dirty="0">
                <a:solidFill>
                  <a:srgbClr val="626764"/>
                </a:solidFill>
                <a:latin typeface="Arial"/>
                <a:cs typeface="Arial"/>
              </a:rPr>
              <a:t>cinnos</a:t>
            </a:r>
            <a:r>
              <a:rPr sz="809" spc="10" dirty="0">
                <a:solidFill>
                  <a:srgbClr val="505653"/>
                </a:solidFill>
                <a:latin typeface="Arial"/>
                <a:cs typeface="Arial"/>
              </a:rPr>
              <a:t>ti   </a:t>
            </a:r>
            <a:r>
              <a:rPr sz="809" spc="10" dirty="0">
                <a:solidFill>
                  <a:srgbClr val="626764"/>
                </a:solidFill>
                <a:latin typeface="Arial"/>
                <a:cs typeface="Arial"/>
              </a:rPr>
              <a:t>(poöet   hodí</a:t>
            </a:r>
            <a:r>
              <a:rPr sz="809" spc="10" dirty="0">
                <a:solidFill>
                  <a:srgbClr val="505653"/>
                </a:solidFill>
                <a:latin typeface="Arial"/>
                <a:cs typeface="Arial"/>
              </a:rPr>
              <a:t>n</a:t>
            </a:r>
            <a:r>
              <a:rPr sz="809" spc="10" dirty="0">
                <a:solidFill>
                  <a:srgbClr val="626764"/>
                </a:solidFill>
                <a:latin typeface="Arial"/>
                <a:cs typeface="Arial"/>
              </a:rPr>
              <a:t>):  12x2   mes.</a:t>
            </a:r>
            <a:endParaRPr sz="800">
              <a:latin typeface="Arial"/>
              <a:cs typeface="Arial"/>
            </a:endParaRPr>
          </a:p>
        </p:txBody>
      </p:sp>
      <p:sp>
        <p:nvSpPr>
          <p:cNvPr id="95" name="text 1"/>
          <p:cNvSpPr txBox="1"/>
          <p:nvPr/>
        </p:nvSpPr>
        <p:spPr>
          <a:xfrm rot="-5400000">
            <a:off x="3937227" y="3334234"/>
            <a:ext cx="2358020" cy="13017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39" spc="10" dirty="0">
                <a:solidFill>
                  <a:srgbClr val="C7CDCB"/>
                </a:solidFill>
                <a:latin typeface="Arial"/>
                <a:cs typeface="Arial"/>
              </a:rPr>
              <a:t>;  </a:t>
            </a:r>
            <a:r>
              <a:rPr sz="839" spc="10" dirty="0">
                <a:solidFill>
                  <a:srgbClr val="626764"/>
                </a:solidFill>
                <a:latin typeface="Arial"/>
                <a:cs typeface="Arial"/>
              </a:rPr>
              <a:t>24    riadil   (meno,   pr</a:t>
            </a:r>
            <a:r>
              <a:rPr sz="839" spc="10" dirty="0">
                <a:solidFill>
                  <a:srgbClr val="505653"/>
                </a:solidFill>
                <a:latin typeface="Arial"/>
                <a:cs typeface="Arial"/>
              </a:rPr>
              <a:t>i</a:t>
            </a:r>
            <a:r>
              <a:rPr sz="839" spc="10" dirty="0">
                <a:solidFill>
                  <a:srgbClr val="626764"/>
                </a:solidFill>
                <a:latin typeface="Arial"/>
                <a:cs typeface="Arial"/>
              </a:rPr>
              <a:t>ezv</a:t>
            </a:r>
            <a:r>
              <a:rPr sz="839" spc="10" dirty="0">
                <a:solidFill>
                  <a:srgbClr val="505653"/>
                </a:solidFill>
                <a:latin typeface="Arial"/>
                <a:cs typeface="Arial"/>
              </a:rPr>
              <a:t>i</a:t>
            </a:r>
            <a:r>
              <a:rPr sz="839" spc="10" dirty="0">
                <a:solidFill>
                  <a:srgbClr val="626764"/>
                </a:solidFill>
                <a:latin typeface="Arial"/>
                <a:cs typeface="Arial"/>
              </a:rPr>
              <a:t>sko   a  </a:t>
            </a:r>
            <a:r>
              <a:rPr sz="839" spc="10" dirty="0">
                <a:solidFill>
                  <a:srgbClr val="505653"/>
                </a:solidFill>
                <a:latin typeface="Arial"/>
                <a:cs typeface="Arial"/>
              </a:rPr>
              <a:t>p</a:t>
            </a:r>
            <a:r>
              <a:rPr sz="839" spc="10" dirty="0">
                <a:solidFill>
                  <a:srgbClr val="626764"/>
                </a:solidFill>
                <a:latin typeface="Arial"/>
                <a:cs typeface="Arial"/>
              </a:rPr>
              <a:t>odp</a:t>
            </a:r>
            <a:r>
              <a:rPr sz="839" spc="10" dirty="0">
                <a:solidFill>
                  <a:srgbClr val="505653"/>
                </a:solidFill>
                <a:latin typeface="Arial"/>
                <a:cs typeface="Arial"/>
              </a:rPr>
              <a:t>i</a:t>
            </a:r>
            <a:r>
              <a:rPr sz="839" spc="10" dirty="0">
                <a:solidFill>
                  <a:srgbClr val="626764"/>
                </a:solidFill>
                <a:latin typeface="Arial"/>
                <a:cs typeface="Arial"/>
              </a:rPr>
              <a:t>s):</a:t>
            </a:r>
            <a:endParaRPr sz="800">
              <a:latin typeface="Arial"/>
              <a:cs typeface="Arial"/>
            </a:endParaRPr>
          </a:p>
        </p:txBody>
      </p:sp>
      <p:sp>
        <p:nvSpPr>
          <p:cNvPr id="96" name="text 1"/>
          <p:cNvSpPr txBox="1"/>
          <p:nvPr/>
        </p:nvSpPr>
        <p:spPr>
          <a:xfrm rot="-5400000">
            <a:off x="4368023" y="6425763"/>
            <a:ext cx="2247737" cy="13017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900" spc="10" dirty="0">
                <a:solidFill>
                  <a:srgbClr val="C7CDCB"/>
                </a:solidFill>
                <a:latin typeface="Arial"/>
                <a:cs typeface="Arial"/>
              </a:rPr>
              <a:t>!</a:t>
            </a:r>
            <a:r>
              <a:rPr sz="900" spc="10" dirty="0">
                <a:solidFill>
                  <a:srgbClr val="A0AAA6"/>
                </a:solidFill>
                <a:latin typeface="Arial"/>
                <a:cs typeface="Arial"/>
              </a:rPr>
              <a:t>tréningovej   ëinnosti   starslch   zlaéok</a:t>
            </a:r>
            <a:endParaRPr sz="900">
              <a:latin typeface="Arial"/>
              <a:cs typeface="Arial"/>
            </a:endParaRPr>
          </a:p>
        </p:txBody>
      </p:sp>
      <p:sp>
        <p:nvSpPr>
          <p:cNvPr id="97" name="text 1"/>
          <p:cNvSpPr txBox="1"/>
          <p:nvPr/>
        </p:nvSpPr>
        <p:spPr>
          <a:xfrm rot="-5400000">
            <a:off x="5028673" y="4141657"/>
            <a:ext cx="37490" cy="53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80" spc="10" dirty="0">
                <a:solidFill>
                  <a:srgbClr val="C7CDCB"/>
                </a:solidFill>
                <a:latin typeface="Arial"/>
                <a:cs typeface="Arial"/>
              </a:rPr>
              <a:t>I</a:t>
            </a:r>
            <a:endParaRPr sz="200">
              <a:latin typeface="Arial"/>
              <a:cs typeface="Arial"/>
            </a:endParaRPr>
          </a:p>
        </p:txBody>
      </p:sp>
      <p:sp>
        <p:nvSpPr>
          <p:cNvPr id="98" name="text 1"/>
          <p:cNvSpPr txBox="1"/>
          <p:nvPr/>
        </p:nvSpPr>
        <p:spPr>
          <a:xfrm rot="-5400000">
            <a:off x="5197150" y="4080328"/>
            <a:ext cx="50311" cy="153143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29" spc="10" dirty="0">
                <a:solidFill>
                  <a:srgbClr val="C7CDCB"/>
                </a:solidFill>
                <a:latin typeface="Arial"/>
                <a:cs typeface="Arial"/>
              </a:rPr>
              <a:t>'</a:t>
            </a:r>
            <a:endParaRPr sz="800">
              <a:latin typeface="Arial"/>
              <a:cs typeface="Arial"/>
            </a:endParaRPr>
          </a:p>
        </p:txBody>
      </p:sp>
      <p:sp>
        <p:nvSpPr>
          <p:cNvPr id="99" name="text 1"/>
          <p:cNvSpPr txBox="1"/>
          <p:nvPr/>
        </p:nvSpPr>
        <p:spPr>
          <a:xfrm rot="-5400000">
            <a:off x="4814478" y="3465284"/>
            <a:ext cx="1241615" cy="13017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39" spc="10" dirty="0">
                <a:solidFill>
                  <a:srgbClr val="626764"/>
                </a:solidFill>
                <a:latin typeface="Arial"/>
                <a:cs typeface="Arial"/>
              </a:rPr>
              <a:t>Podp</a:t>
            </a:r>
            <a:r>
              <a:rPr sz="839" spc="10" dirty="0">
                <a:solidFill>
                  <a:srgbClr val="505653"/>
                </a:solidFill>
                <a:latin typeface="Arial"/>
                <a:cs typeface="Arial"/>
              </a:rPr>
              <a:t>i</a:t>
            </a:r>
            <a:r>
              <a:rPr sz="839" spc="10" dirty="0">
                <a:solidFill>
                  <a:srgbClr val="626764"/>
                </a:solidFill>
                <a:latin typeface="Arial"/>
                <a:cs typeface="Arial"/>
              </a:rPr>
              <a:t>s   dob</a:t>
            </a:r>
            <a:r>
              <a:rPr sz="839" spc="10" dirty="0">
                <a:solidFill>
                  <a:srgbClr val="505653"/>
                </a:solidFill>
                <a:latin typeface="Arial"/>
                <a:cs typeface="Arial"/>
              </a:rPr>
              <a:t>r</a:t>
            </a:r>
            <a:r>
              <a:rPr sz="839" spc="10" dirty="0">
                <a:solidFill>
                  <a:srgbClr val="626764"/>
                </a:solidFill>
                <a:latin typeface="Arial"/>
                <a:cs typeface="Arial"/>
              </a:rPr>
              <a:t>ovo</a:t>
            </a:r>
            <a:r>
              <a:rPr sz="839" spc="10" dirty="0">
                <a:solidFill>
                  <a:srgbClr val="505653"/>
                </a:solidFill>
                <a:latin typeface="Arial"/>
                <a:cs typeface="Arial"/>
              </a:rPr>
              <a:t>l'</a:t>
            </a:r>
            <a:r>
              <a:rPr sz="839" spc="10" dirty="0">
                <a:solidFill>
                  <a:srgbClr val="626764"/>
                </a:solidFill>
                <a:latin typeface="Arial"/>
                <a:cs typeface="Arial"/>
              </a:rPr>
              <a:t>n </a:t>
            </a:r>
            <a:r>
              <a:rPr sz="839" spc="10" dirty="0">
                <a:solidFill>
                  <a:srgbClr val="505653"/>
                </a:solidFill>
                <a:latin typeface="Arial"/>
                <a:cs typeface="Arial"/>
              </a:rPr>
              <a:t>ík</a:t>
            </a:r>
            <a:r>
              <a:rPr sz="839" spc="10" dirty="0">
                <a:solidFill>
                  <a:srgbClr val="626764"/>
                </a:solidFill>
                <a:latin typeface="Arial"/>
                <a:cs typeface="Arial"/>
              </a:rPr>
              <a:t>a:</a:t>
            </a:r>
            <a:endParaRPr sz="800">
              <a:latin typeface="Arial"/>
              <a:cs typeface="Arial"/>
            </a:endParaRPr>
          </a:p>
        </p:txBody>
      </p:sp>
      <p:sp>
        <p:nvSpPr>
          <p:cNvPr id="100" name="text 1"/>
          <p:cNvSpPr txBox="1"/>
          <p:nvPr/>
        </p:nvSpPr>
        <p:spPr>
          <a:xfrm rot="-5400000">
            <a:off x="4210329" y="8372989"/>
            <a:ext cx="3144617" cy="28969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900" spc="10" dirty="0">
                <a:solidFill>
                  <a:srgbClr val="505653"/>
                </a:solidFill>
                <a:latin typeface="Arial"/>
                <a:cs typeface="Arial"/>
              </a:rPr>
              <a:t>D</a:t>
            </a:r>
            <a:r>
              <a:rPr sz="900" spc="10" dirty="0">
                <a:solidFill>
                  <a:srgbClr val="626764"/>
                </a:solidFill>
                <a:latin typeface="Arial"/>
                <a:cs typeface="Arial"/>
              </a:rPr>
              <a:t>ru</a:t>
            </a:r>
            <a:r>
              <a:rPr sz="900" spc="10" dirty="0">
                <a:solidFill>
                  <a:srgbClr val="505653"/>
                </a:solidFill>
                <a:latin typeface="Arial"/>
                <a:cs typeface="Arial"/>
              </a:rPr>
              <a:t>h  </a:t>
            </a:r>
            <a:r>
              <a:rPr sz="900" spc="10" dirty="0">
                <a:solidFill>
                  <a:srgbClr val="626764"/>
                </a:solidFill>
                <a:latin typeface="Arial"/>
                <a:cs typeface="Arial"/>
              </a:rPr>
              <a:t>podujatia:</a:t>
            </a:r>
            <a:endParaRPr sz="900">
              <a:latin typeface="Arial"/>
              <a:cs typeface="Arial"/>
            </a:endParaRPr>
          </a:p>
          <a:p>
            <a:pPr marL="0">
              <a:lnSpc>
                <a:spcPct val="100000"/>
              </a:lnSpc>
            </a:pPr>
            <a:r>
              <a:rPr sz="889" spc="10" dirty="0">
                <a:solidFill>
                  <a:srgbClr val="626764"/>
                </a:solidFill>
                <a:latin typeface="Arial"/>
                <a:cs typeface="Arial"/>
              </a:rPr>
              <a:t>(§  </a:t>
            </a:r>
            <a:r>
              <a:rPr sz="839" spc="10" dirty="0">
                <a:solidFill>
                  <a:srgbClr val="626764"/>
                </a:solidFill>
                <a:latin typeface="Arial"/>
                <a:cs typeface="Arial"/>
              </a:rPr>
              <a:t>3  ods</a:t>
            </a:r>
            <a:r>
              <a:rPr sz="839" spc="10" dirty="0">
                <a:solidFill>
                  <a:srgbClr val="7E8280"/>
                </a:solidFill>
                <a:latin typeface="Arial"/>
                <a:cs typeface="Arial"/>
              </a:rPr>
              <a:t>. </a:t>
            </a:r>
            <a:r>
              <a:rPr sz="839" spc="10" dirty="0">
                <a:solidFill>
                  <a:srgbClr val="626764"/>
                </a:solidFill>
                <a:latin typeface="Arial"/>
                <a:cs typeface="Arial"/>
              </a:rPr>
              <a:t>1  p</a:t>
            </a:r>
            <a:r>
              <a:rPr sz="839" spc="10" dirty="0">
                <a:solidFill>
                  <a:srgbClr val="505653"/>
                </a:solidFill>
                <a:latin typeface="Arial"/>
                <a:cs typeface="Arial"/>
              </a:rPr>
              <a:t>í</a:t>
            </a:r>
            <a:r>
              <a:rPr sz="839" spc="10" dirty="0">
                <a:solidFill>
                  <a:srgbClr val="626764"/>
                </a:solidFill>
                <a:latin typeface="Arial"/>
                <a:cs typeface="Arial"/>
              </a:rPr>
              <a:t>sm</a:t>
            </a:r>
            <a:r>
              <a:rPr sz="839" spc="10" dirty="0">
                <a:solidFill>
                  <a:srgbClr val="7E8280"/>
                </a:solidFill>
                <a:latin typeface="Arial"/>
                <a:cs typeface="Arial"/>
              </a:rPr>
              <a:t>. </a:t>
            </a:r>
            <a:r>
              <a:rPr sz="839" spc="10" dirty="0">
                <a:solidFill>
                  <a:srgbClr val="505653"/>
                </a:solidFill>
                <a:latin typeface="Arial"/>
                <a:cs typeface="Arial"/>
              </a:rPr>
              <a:t>d</a:t>
            </a:r>
            <a:r>
              <a:rPr sz="839" spc="10" dirty="0">
                <a:solidFill>
                  <a:srgbClr val="626764"/>
                </a:solidFill>
                <a:latin typeface="Arial"/>
                <a:cs typeface="Arial"/>
              </a:rPr>
              <a:t>)  zák.   </a:t>
            </a:r>
            <a:r>
              <a:rPr sz="1240" spc="10" dirty="0">
                <a:solidFill>
                  <a:srgbClr val="626764"/>
                </a:solidFill>
                <a:latin typeface="Arial"/>
                <a:cs typeface="Arial"/>
              </a:rPr>
              <a:t>c.  </a:t>
            </a:r>
            <a:r>
              <a:rPr sz="839" spc="10" dirty="0">
                <a:solidFill>
                  <a:srgbClr val="626764"/>
                </a:solidFill>
                <a:latin typeface="Arial"/>
                <a:cs typeface="Arial"/>
              </a:rPr>
              <a:t>406/201</a:t>
            </a:r>
            <a:r>
              <a:rPr sz="839" spc="10" dirty="0">
                <a:solidFill>
                  <a:srgbClr val="505653"/>
                </a:solidFill>
                <a:latin typeface="Arial"/>
                <a:cs typeface="Arial"/>
              </a:rPr>
              <a:t>1  </a:t>
            </a:r>
            <a:r>
              <a:rPr sz="839" spc="10" dirty="0">
                <a:solidFill>
                  <a:srgbClr val="626764"/>
                </a:solidFill>
                <a:latin typeface="Arial"/>
                <a:cs typeface="Arial"/>
              </a:rPr>
              <a:t>Z.z.)      podujat</a:t>
            </a:r>
            <a:r>
              <a:rPr sz="839" spc="10" dirty="0">
                <a:solidFill>
                  <a:srgbClr val="505653"/>
                </a:solidFill>
                <a:latin typeface="Arial"/>
                <a:cs typeface="Arial"/>
              </a:rPr>
              <a:t>i</a:t>
            </a:r>
            <a:r>
              <a:rPr sz="839" spc="10" dirty="0">
                <a:solidFill>
                  <a:srgbClr val="626764"/>
                </a:solidFill>
                <a:latin typeface="Arial"/>
                <a:cs typeface="Arial"/>
              </a:rPr>
              <a:t>e</a:t>
            </a:r>
            <a:endParaRPr sz="800">
              <a:latin typeface="Arial"/>
              <a:cs typeface="Arial"/>
            </a:endParaRPr>
          </a:p>
        </p:txBody>
      </p:sp>
      <p:sp>
        <p:nvSpPr>
          <p:cNvPr id="101" name="text 1"/>
          <p:cNvSpPr txBox="1"/>
          <p:nvPr/>
        </p:nvSpPr>
        <p:spPr>
          <a:xfrm rot="-5400000">
            <a:off x="5513259" y="9362018"/>
            <a:ext cx="1326088" cy="130171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09" spc="10" dirty="0">
                <a:solidFill>
                  <a:srgbClr val="505653"/>
                </a:solidFill>
                <a:latin typeface="Arial"/>
                <a:cs typeface="Arial"/>
              </a:rPr>
              <a:t>D</a:t>
            </a:r>
            <a:r>
              <a:rPr sz="809" spc="10" dirty="0">
                <a:solidFill>
                  <a:srgbClr val="626764"/>
                </a:solidFill>
                <a:latin typeface="Arial"/>
                <a:cs typeface="Arial"/>
              </a:rPr>
              <a:t>eñ   konania   po</a:t>
            </a:r>
            <a:r>
              <a:rPr sz="809" spc="10" dirty="0">
                <a:solidFill>
                  <a:srgbClr val="505653"/>
                </a:solidFill>
                <a:latin typeface="Arial"/>
                <a:cs typeface="Arial"/>
              </a:rPr>
              <a:t>d</a:t>
            </a:r>
            <a:r>
              <a:rPr sz="809" spc="10" dirty="0">
                <a:solidFill>
                  <a:srgbClr val="626764"/>
                </a:solidFill>
                <a:latin typeface="Arial"/>
                <a:cs typeface="Arial"/>
              </a:rPr>
              <a:t>ujat</a:t>
            </a:r>
            <a:r>
              <a:rPr sz="809" spc="10" dirty="0">
                <a:solidFill>
                  <a:srgbClr val="505653"/>
                </a:solidFill>
                <a:latin typeface="Arial"/>
                <a:cs typeface="Arial"/>
              </a:rPr>
              <a:t>i</a:t>
            </a:r>
            <a:r>
              <a:rPr sz="809" spc="10" dirty="0">
                <a:solidFill>
                  <a:srgbClr val="626764"/>
                </a:solidFill>
                <a:latin typeface="Arial"/>
                <a:cs typeface="Arial"/>
              </a:rPr>
              <a:t>a:</a:t>
            </a:r>
            <a:endParaRPr sz="800">
              <a:latin typeface="Arial"/>
              <a:cs typeface="Arial"/>
            </a:endParaRPr>
          </a:p>
        </p:txBody>
      </p:sp>
      <p:sp>
        <p:nvSpPr>
          <p:cNvPr id="102" name="text 1"/>
          <p:cNvSpPr txBox="1"/>
          <p:nvPr/>
        </p:nvSpPr>
        <p:spPr>
          <a:xfrm rot="-5400000">
            <a:off x="3603027" y="7189341"/>
            <a:ext cx="5661148" cy="13017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900" spc="10" dirty="0">
                <a:solidFill>
                  <a:srgbClr val="626764"/>
                </a:solidFill>
                <a:latin typeface="Arial"/>
                <a:cs typeface="Arial"/>
              </a:rPr>
              <a:t>D</a:t>
            </a:r>
            <a:r>
              <a:rPr sz="900" spc="10" dirty="0">
                <a:solidFill>
                  <a:srgbClr val="505653"/>
                </a:solidFill>
                <a:latin typeface="Arial"/>
                <a:cs typeface="Arial"/>
              </a:rPr>
              <a:t>r</a:t>
            </a:r>
            <a:r>
              <a:rPr sz="900" spc="10" dirty="0">
                <a:solidFill>
                  <a:srgbClr val="626764"/>
                </a:solidFill>
                <a:latin typeface="Arial"/>
                <a:cs typeface="Arial"/>
              </a:rPr>
              <a:t>uh  vykonávanej   dobrovof</a:t>
            </a:r>
            <a:r>
              <a:rPr sz="900" spc="10" dirty="0">
                <a:solidFill>
                  <a:srgbClr val="505653"/>
                </a:solidFill>
                <a:latin typeface="Arial"/>
                <a:cs typeface="Arial"/>
              </a:rPr>
              <a:t>n</a:t>
            </a:r>
            <a:r>
              <a:rPr sz="900" spc="10" dirty="0">
                <a:solidFill>
                  <a:srgbClr val="626764"/>
                </a:solidFill>
                <a:latin typeface="Arial"/>
                <a:cs typeface="Arial"/>
              </a:rPr>
              <a:t>íckej   éinnosti      </a:t>
            </a:r>
            <a:r>
              <a:rPr sz="900" spc="10" dirty="0">
                <a:solidFill>
                  <a:srgbClr val="A0AAA6"/>
                </a:solidFill>
                <a:latin typeface="Arial"/>
                <a:cs typeface="Arial"/>
              </a:rPr>
              <a:t>tréningová   ëinnost',   príprava</a:t>
            </a:r>
            <a:r>
              <a:rPr sz="900" spc="10" dirty="0">
                <a:solidFill>
                  <a:srgbClr val="B3BBB8"/>
                </a:solidFill>
                <a:latin typeface="Arial"/>
                <a:cs typeface="Arial"/>
              </a:rPr>
              <a:t>,  </a:t>
            </a:r>
            <a:r>
              <a:rPr sz="900" spc="10" dirty="0">
                <a:solidFill>
                  <a:srgbClr val="A0AAA6"/>
                </a:solidFill>
                <a:latin typeface="Arial"/>
                <a:cs typeface="Arial"/>
              </a:rPr>
              <a:t>organizácia   a  vedenie</a:t>
            </a:r>
            <a:endParaRPr sz="900">
              <a:latin typeface="Arial"/>
              <a:cs typeface="Arial"/>
            </a:endParaRPr>
          </a:p>
        </p:txBody>
      </p:sp>
      <p:sp>
        <p:nvSpPr>
          <p:cNvPr id="103" name="text 1"/>
          <p:cNvSpPr txBox="1"/>
          <p:nvPr/>
        </p:nvSpPr>
        <p:spPr>
          <a:xfrm rot="-5400000">
            <a:off x="5799813" y="9235448"/>
            <a:ext cx="1577778" cy="13162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779" spc="10" dirty="0">
                <a:solidFill>
                  <a:srgbClr val="626764"/>
                </a:solidFill>
                <a:latin typeface="Arial"/>
                <a:cs typeface="Arial"/>
              </a:rPr>
              <a:t>(pap</a:t>
            </a:r>
            <a:r>
              <a:rPr sz="779" spc="10" dirty="0">
                <a:solidFill>
                  <a:srgbClr val="505653"/>
                </a:solidFill>
                <a:latin typeface="Arial"/>
                <a:cs typeface="Arial"/>
              </a:rPr>
              <a:t>i</a:t>
            </a:r>
            <a:r>
              <a:rPr sz="779" spc="10" dirty="0">
                <a:solidFill>
                  <a:srgbClr val="626764"/>
                </a:solidFill>
                <a:latin typeface="Arial"/>
                <a:cs typeface="Arial"/>
              </a:rPr>
              <a:t>s   vykonávanej   </a:t>
            </a:r>
            <a:r>
              <a:rPr sz="829" spc="10" dirty="0">
                <a:solidFill>
                  <a:srgbClr val="7E8280"/>
                </a:solidFill>
                <a:latin typeface="Arial"/>
                <a:cs typeface="Arial"/>
              </a:rPr>
              <a:t>öí</a:t>
            </a:r>
            <a:r>
              <a:rPr sz="829" spc="10" dirty="0">
                <a:solidFill>
                  <a:srgbClr val="626764"/>
                </a:solidFill>
                <a:latin typeface="Arial"/>
                <a:cs typeface="Arial"/>
              </a:rPr>
              <a:t>nnost</a:t>
            </a:r>
            <a:r>
              <a:rPr sz="829" spc="10" dirty="0">
                <a:solidFill>
                  <a:srgbClr val="505653"/>
                </a:solidFill>
                <a:latin typeface="Arial"/>
                <a:cs typeface="Arial"/>
              </a:rPr>
              <a:t>i</a:t>
            </a:r>
            <a:r>
              <a:rPr sz="829" spc="10" dirty="0">
                <a:solidFill>
                  <a:srgbClr val="626764"/>
                </a:solidFill>
                <a:latin typeface="Arial"/>
                <a:cs typeface="Arial"/>
              </a:rPr>
              <a:t>)</a:t>
            </a:r>
            <a:r>
              <a:rPr sz="829" spc="10" dirty="0">
                <a:solidFill>
                  <a:srgbClr val="7E8280"/>
                </a:solidFill>
                <a:latin typeface="Arial"/>
                <a:cs typeface="Arial"/>
              </a:rPr>
              <a:t>:</a:t>
            </a:r>
            <a:endParaRPr sz="800">
              <a:latin typeface="Arial"/>
              <a:cs typeface="Arial"/>
            </a:endParaRPr>
          </a:p>
        </p:txBody>
      </p:sp>
      <p:sp>
        <p:nvSpPr>
          <p:cNvPr id="104" name="text 1"/>
          <p:cNvSpPr txBox="1"/>
          <p:nvPr/>
        </p:nvSpPr>
        <p:spPr>
          <a:xfrm rot="-5400000">
            <a:off x="5383763" y="7237917"/>
            <a:ext cx="608117" cy="14548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929" spc="10" dirty="0">
                <a:solidFill>
                  <a:srgbClr val="C7CDCB"/>
                </a:solidFill>
                <a:latin typeface="Arial"/>
                <a:cs typeface="Arial"/>
              </a:rPr>
              <a:t>[</a:t>
            </a:r>
            <a:r>
              <a:rPr sz="929" spc="10" dirty="0">
                <a:solidFill>
                  <a:srgbClr val="626764"/>
                </a:solidFill>
                <a:latin typeface="Arial"/>
                <a:cs typeface="Arial"/>
              </a:rPr>
              <a:t>sportové</a:t>
            </a:r>
            <a:endParaRPr sz="900">
              <a:latin typeface="Arial"/>
              <a:cs typeface="Arial"/>
            </a:endParaRPr>
          </a:p>
        </p:txBody>
      </p:sp>
      <p:sp>
        <p:nvSpPr>
          <p:cNvPr id="105" name="text 1"/>
          <p:cNvSpPr txBox="1"/>
          <p:nvPr/>
        </p:nvSpPr>
        <p:spPr>
          <a:xfrm rot="-5400000">
            <a:off x="5316526" y="6195764"/>
            <a:ext cx="968247" cy="13017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39" spc="10" dirty="0">
                <a:solidFill>
                  <a:srgbClr val="626764"/>
                </a:solidFill>
                <a:latin typeface="Arial"/>
                <a:cs typeface="Arial"/>
              </a:rPr>
              <a:t>Názov   podu</a:t>
            </a:r>
            <a:r>
              <a:rPr sz="839" spc="10" dirty="0">
                <a:solidFill>
                  <a:srgbClr val="505653"/>
                </a:solidFill>
                <a:latin typeface="Arial"/>
                <a:cs typeface="Arial"/>
              </a:rPr>
              <a:t>j</a:t>
            </a:r>
            <a:r>
              <a:rPr sz="839" spc="10" dirty="0">
                <a:solidFill>
                  <a:srgbClr val="626764"/>
                </a:solidFill>
                <a:latin typeface="Arial"/>
                <a:cs typeface="Arial"/>
              </a:rPr>
              <a:t>a</a:t>
            </a:r>
            <a:r>
              <a:rPr sz="839" spc="10" dirty="0">
                <a:solidFill>
                  <a:srgbClr val="505653"/>
                </a:solidFill>
                <a:latin typeface="Arial"/>
                <a:cs typeface="Arial"/>
              </a:rPr>
              <a:t>ti</a:t>
            </a:r>
            <a:r>
              <a:rPr sz="839" spc="10" dirty="0">
                <a:solidFill>
                  <a:srgbClr val="626764"/>
                </a:solidFill>
                <a:latin typeface="Arial"/>
                <a:cs typeface="Arial"/>
              </a:rPr>
              <a:t>a:</a:t>
            </a:r>
            <a:endParaRPr sz="800">
              <a:latin typeface="Arial"/>
              <a:cs typeface="Arial"/>
            </a:endParaRPr>
          </a:p>
        </p:txBody>
      </p:sp>
      <p:sp>
        <p:nvSpPr>
          <p:cNvPr id="106" name="text 1"/>
          <p:cNvSpPr txBox="1"/>
          <p:nvPr/>
        </p:nvSpPr>
        <p:spPr>
          <a:xfrm rot="-5400000">
            <a:off x="4213883" y="3034544"/>
            <a:ext cx="2942855" cy="15500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50" spc="10" dirty="0">
                <a:solidFill>
                  <a:srgbClr val="B3BBB8"/>
                </a:solidFill>
                <a:latin typeface="Arial"/>
                <a:cs typeface="Arial"/>
              </a:rPr>
              <a:t>Í</a:t>
            </a:r>
            <a:r>
              <a:rPr sz="900" spc="10" dirty="0">
                <a:solidFill>
                  <a:srgbClr val="626764"/>
                </a:solidFill>
                <a:latin typeface="Arial"/>
                <a:cs typeface="Arial"/>
              </a:rPr>
              <a:t>sportová   príprava   pre  süt'aäe   S</a:t>
            </a:r>
            <a:r>
              <a:rPr sz="900" spc="10" dirty="0">
                <a:solidFill>
                  <a:srgbClr val="505653"/>
                </a:solidFill>
                <a:latin typeface="Arial"/>
                <a:cs typeface="Arial"/>
              </a:rPr>
              <a:t>l</a:t>
            </a:r>
            <a:r>
              <a:rPr sz="900" spc="10" dirty="0">
                <a:solidFill>
                  <a:srgbClr val="626764"/>
                </a:solidFill>
                <a:latin typeface="Arial"/>
                <a:cs typeface="Arial"/>
              </a:rPr>
              <a:t>ovenskej   volejb</a:t>
            </a:r>
            <a:endParaRPr sz="900">
              <a:latin typeface="Arial"/>
              <a:cs typeface="Arial"/>
            </a:endParaRPr>
          </a:p>
        </p:txBody>
      </p:sp>
      <p:sp>
        <p:nvSpPr>
          <p:cNvPr id="107" name="text 1"/>
          <p:cNvSpPr txBox="1"/>
          <p:nvPr/>
        </p:nvSpPr>
        <p:spPr>
          <a:xfrm rot="-5400000">
            <a:off x="5750603" y="4527688"/>
            <a:ext cx="40027" cy="6125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330" spc="10" dirty="0">
                <a:solidFill>
                  <a:srgbClr val="C7CDCB"/>
                </a:solidFill>
                <a:latin typeface="Arial"/>
                <a:cs typeface="Arial"/>
              </a:rPr>
              <a:t>I</a:t>
            </a:r>
            <a:endParaRPr sz="300">
              <a:latin typeface="Arial"/>
              <a:cs typeface="Arial"/>
            </a:endParaRPr>
          </a:p>
        </p:txBody>
      </p:sp>
      <p:sp>
        <p:nvSpPr>
          <p:cNvPr id="108" name="text 1"/>
          <p:cNvSpPr txBox="1"/>
          <p:nvPr/>
        </p:nvSpPr>
        <p:spPr>
          <a:xfrm rot="-5400000">
            <a:off x="5854931" y="4529098"/>
            <a:ext cx="37209" cy="6125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300" spc="10" dirty="0">
                <a:solidFill>
                  <a:srgbClr val="C7CDCB"/>
                </a:solidFill>
                <a:latin typeface="Arial"/>
                <a:cs typeface="Arial"/>
              </a:rPr>
              <a:t>I</a:t>
            </a:r>
            <a:endParaRPr sz="300">
              <a:latin typeface="Arial"/>
              <a:cs typeface="Arial"/>
            </a:endParaRPr>
          </a:p>
        </p:txBody>
      </p:sp>
      <p:sp>
        <p:nvSpPr>
          <p:cNvPr id="109" name="text 1"/>
          <p:cNvSpPr txBox="1"/>
          <p:nvPr/>
        </p:nvSpPr>
        <p:spPr>
          <a:xfrm rot="-5400000">
            <a:off x="5911507" y="4519578"/>
            <a:ext cx="34333" cy="8317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479" spc="10" dirty="0">
                <a:solidFill>
                  <a:srgbClr val="C7CDCB"/>
                </a:solidFill>
                <a:latin typeface="Arial"/>
                <a:cs typeface="Arial"/>
              </a:rPr>
              <a:t>!</a:t>
            </a:r>
            <a:endParaRPr sz="400">
              <a:latin typeface="Arial"/>
              <a:cs typeface="Arial"/>
            </a:endParaRPr>
          </a:p>
        </p:txBody>
      </p:sp>
      <p:sp>
        <p:nvSpPr>
          <p:cNvPr id="110" name="text 1"/>
          <p:cNvSpPr txBox="1"/>
          <p:nvPr/>
        </p:nvSpPr>
        <p:spPr>
          <a:xfrm rot="-5400000">
            <a:off x="5935284" y="6692313"/>
            <a:ext cx="108455" cy="6891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500" spc="10" dirty="0">
                <a:solidFill>
                  <a:srgbClr val="B3BBB8"/>
                </a:solidFill>
                <a:latin typeface="Arial"/>
                <a:cs typeface="Arial"/>
              </a:rPr>
              <a:t>I</a:t>
            </a:r>
            <a:endParaRPr sz="500">
              <a:latin typeface="Arial"/>
              <a:cs typeface="Arial"/>
            </a:endParaRPr>
          </a:p>
        </p:txBody>
      </p:sp>
      <p:sp>
        <p:nvSpPr>
          <p:cNvPr id="111" name="text 1"/>
          <p:cNvSpPr txBox="1"/>
          <p:nvPr/>
        </p:nvSpPr>
        <p:spPr>
          <a:xfrm rot="-5400000">
            <a:off x="5033060" y="5685881"/>
            <a:ext cx="2060064" cy="13017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39" spc="10" dirty="0">
                <a:solidFill>
                  <a:srgbClr val="C7CDCB"/>
                </a:solidFill>
                <a:latin typeface="Arial"/>
                <a:cs typeface="Arial"/>
              </a:rPr>
              <a:t>¡</a:t>
            </a:r>
            <a:r>
              <a:rPr sz="839" spc="10" dirty="0">
                <a:solidFill>
                  <a:srgbClr val="505653"/>
                </a:solidFill>
                <a:latin typeface="Arial"/>
                <a:cs typeface="Arial"/>
              </a:rPr>
              <a:t>R</a:t>
            </a:r>
            <a:r>
              <a:rPr sz="839" spc="10" dirty="0">
                <a:solidFill>
                  <a:srgbClr val="626764"/>
                </a:solidFill>
                <a:latin typeface="Arial"/>
                <a:cs typeface="Arial"/>
              </a:rPr>
              <a:t>ozsah   vyko</a:t>
            </a:r>
            <a:r>
              <a:rPr sz="839" spc="10" dirty="0">
                <a:solidFill>
                  <a:srgbClr val="505653"/>
                </a:solidFill>
                <a:latin typeface="Arial"/>
                <a:cs typeface="Arial"/>
              </a:rPr>
              <a:t>n</a:t>
            </a:r>
            <a:r>
              <a:rPr sz="839" spc="10" dirty="0">
                <a:solidFill>
                  <a:srgbClr val="626764"/>
                </a:solidFill>
                <a:latin typeface="Arial"/>
                <a:cs typeface="Arial"/>
              </a:rPr>
              <a:t>ávania   do</a:t>
            </a:r>
            <a:r>
              <a:rPr sz="839" spc="10" dirty="0">
                <a:solidFill>
                  <a:srgbClr val="505653"/>
                </a:solidFill>
                <a:latin typeface="Arial"/>
                <a:cs typeface="Arial"/>
              </a:rPr>
              <a:t>b</a:t>
            </a:r>
            <a:r>
              <a:rPr sz="839" spc="10" dirty="0">
                <a:solidFill>
                  <a:srgbClr val="626764"/>
                </a:solidFill>
                <a:latin typeface="Arial"/>
                <a:cs typeface="Arial"/>
              </a:rPr>
              <a:t>rov</a:t>
            </a:r>
            <a:r>
              <a:rPr sz="839" spc="10" dirty="0">
                <a:solidFill>
                  <a:srgbClr val="505653"/>
                </a:solidFill>
                <a:latin typeface="Arial"/>
                <a:cs typeface="Arial"/>
              </a:rPr>
              <a:t>o</a:t>
            </a:r>
            <a:r>
              <a:rPr sz="839" spc="10" dirty="0">
                <a:solidFill>
                  <a:srgbClr val="626764"/>
                </a:solidFill>
                <a:latin typeface="Arial"/>
                <a:cs typeface="Arial"/>
              </a:rPr>
              <a:t>ln</a:t>
            </a:r>
            <a:r>
              <a:rPr sz="839" spc="10" dirty="0">
                <a:solidFill>
                  <a:srgbClr val="505653"/>
                </a:solidFill>
                <a:latin typeface="Arial"/>
                <a:cs typeface="Arial"/>
              </a:rPr>
              <a:t>l</a:t>
            </a:r>
            <a:r>
              <a:rPr sz="839" spc="10" dirty="0">
                <a:solidFill>
                  <a:srgbClr val="626764"/>
                </a:solidFill>
                <a:latin typeface="Arial"/>
                <a:cs typeface="Arial"/>
              </a:rPr>
              <a:t>ckej</a:t>
            </a:r>
            <a:endParaRPr sz="800">
              <a:latin typeface="Arial"/>
              <a:cs typeface="Arial"/>
            </a:endParaRPr>
          </a:p>
        </p:txBody>
      </p:sp>
      <p:sp>
        <p:nvSpPr>
          <p:cNvPr id="112" name="text 1"/>
          <p:cNvSpPr txBox="1"/>
          <p:nvPr/>
        </p:nvSpPr>
        <p:spPr>
          <a:xfrm rot="-5400000">
            <a:off x="5270999" y="5738563"/>
            <a:ext cx="1892942" cy="13017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779" spc="10" dirty="0">
                <a:solidFill>
                  <a:srgbClr val="626764"/>
                </a:solidFill>
                <a:latin typeface="Arial"/>
                <a:cs typeface="Arial"/>
              </a:rPr>
              <a:t>è</a:t>
            </a:r>
            <a:r>
              <a:rPr sz="779" spc="10" dirty="0">
                <a:solidFill>
                  <a:srgbClr val="505653"/>
                </a:solidFill>
                <a:latin typeface="Arial"/>
                <a:cs typeface="Arial"/>
              </a:rPr>
              <a:t>in</a:t>
            </a:r>
            <a:r>
              <a:rPr sz="779" spc="10" dirty="0">
                <a:solidFill>
                  <a:srgbClr val="626764"/>
                </a:solidFill>
                <a:latin typeface="Arial"/>
                <a:cs typeface="Arial"/>
              </a:rPr>
              <a:t>nost</a:t>
            </a:r>
            <a:r>
              <a:rPr sz="779" spc="10" dirty="0">
                <a:solidFill>
                  <a:srgbClr val="505653"/>
                </a:solidFill>
                <a:latin typeface="Arial"/>
                <a:cs typeface="Arial"/>
              </a:rPr>
              <a:t>i  </a:t>
            </a:r>
            <a:r>
              <a:rPr sz="779" spc="10" dirty="0">
                <a:solidFill>
                  <a:srgbClr val="626764"/>
                </a:solidFill>
                <a:latin typeface="Arial"/>
                <a:cs typeface="Arial"/>
              </a:rPr>
              <a:t>(po</a:t>
            </a:r>
            <a:r>
              <a:rPr sz="779" spc="10" dirty="0">
                <a:solidFill>
                  <a:srgbClr val="7E8280"/>
                </a:solidFill>
                <a:latin typeface="Arial"/>
                <a:cs typeface="Arial"/>
              </a:rPr>
              <a:t>ö</a:t>
            </a:r>
            <a:r>
              <a:rPr sz="779" spc="10" dirty="0">
                <a:solidFill>
                  <a:srgbClr val="626764"/>
                </a:solidFill>
                <a:latin typeface="Arial"/>
                <a:cs typeface="Arial"/>
              </a:rPr>
              <a:t>et   hodín):   12x2   mes  .</a:t>
            </a:r>
            <a:endParaRPr sz="700">
              <a:latin typeface="Arial"/>
              <a:cs typeface="Arial"/>
            </a:endParaRPr>
          </a:p>
        </p:txBody>
      </p:sp>
      <p:sp>
        <p:nvSpPr>
          <p:cNvPr id="113" name="text 1"/>
          <p:cNvSpPr txBox="1"/>
          <p:nvPr/>
        </p:nvSpPr>
        <p:spPr>
          <a:xfrm rot="-5400000">
            <a:off x="6059018" y="4105343"/>
            <a:ext cx="112755" cy="6125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450" spc="10" dirty="0">
                <a:solidFill>
                  <a:srgbClr val="C7CDCB"/>
                </a:solidFill>
                <a:latin typeface="Arial"/>
                <a:cs typeface="Arial"/>
              </a:rPr>
              <a:t>I</a:t>
            </a:r>
            <a:endParaRPr sz="400">
              <a:latin typeface="Arial"/>
              <a:cs typeface="Arial"/>
            </a:endParaRPr>
          </a:p>
        </p:txBody>
      </p:sp>
      <p:sp>
        <p:nvSpPr>
          <p:cNvPr id="114" name="text 1"/>
          <p:cNvSpPr txBox="1"/>
          <p:nvPr/>
        </p:nvSpPr>
        <p:spPr>
          <a:xfrm rot="-5400000">
            <a:off x="4277515" y="2300515"/>
            <a:ext cx="3581446" cy="13017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09" spc="10" dirty="0">
                <a:solidFill>
                  <a:srgbClr val="626764"/>
                </a:solidFill>
                <a:latin typeface="Arial"/>
                <a:cs typeface="Arial"/>
              </a:rPr>
              <a:t>Dobrovor</a:t>
            </a:r>
            <a:r>
              <a:rPr sz="809" spc="10" dirty="0">
                <a:solidFill>
                  <a:srgbClr val="505653"/>
                </a:solidFill>
                <a:latin typeface="Arial"/>
                <a:cs typeface="Arial"/>
              </a:rPr>
              <a:t>n</a:t>
            </a:r>
            <a:r>
              <a:rPr sz="809" spc="10" dirty="0">
                <a:solidFill>
                  <a:srgbClr val="626764"/>
                </a:solidFill>
                <a:latin typeface="Arial"/>
                <a:cs typeface="Arial"/>
              </a:rPr>
              <a:t>ícku   ci</a:t>
            </a:r>
            <a:r>
              <a:rPr sz="809" spc="10" dirty="0">
                <a:solidFill>
                  <a:srgbClr val="505653"/>
                </a:solidFill>
                <a:latin typeface="Arial"/>
                <a:cs typeface="Arial"/>
              </a:rPr>
              <a:t>nn</a:t>
            </a:r>
            <a:r>
              <a:rPr sz="809" spc="10" dirty="0">
                <a:solidFill>
                  <a:srgbClr val="626764"/>
                </a:solidFill>
                <a:latin typeface="Arial"/>
                <a:cs typeface="Arial"/>
              </a:rPr>
              <a:t>ost'   za   </a:t>
            </a:r>
            <a:r>
              <a:rPr sz="809" spc="10" dirty="0">
                <a:solidFill>
                  <a:srgbClr val="505653"/>
                </a:solidFill>
                <a:latin typeface="Arial"/>
                <a:cs typeface="Arial"/>
              </a:rPr>
              <a:t>p</a:t>
            </a:r>
            <a:r>
              <a:rPr sz="809" spc="10" dirty="0">
                <a:solidFill>
                  <a:srgbClr val="626764"/>
                </a:solidFill>
                <a:latin typeface="Arial"/>
                <a:cs typeface="Arial"/>
              </a:rPr>
              <a:t>ri</a:t>
            </a:r>
            <a:r>
              <a:rPr sz="809" spc="10" dirty="0">
                <a:solidFill>
                  <a:srgbClr val="505653"/>
                </a:solidFill>
                <a:latin typeface="Arial"/>
                <a:cs typeface="Arial"/>
              </a:rPr>
              <a:t>j</a:t>
            </a:r>
            <a:r>
              <a:rPr sz="809" spc="10" dirty="0">
                <a:solidFill>
                  <a:srgbClr val="626764"/>
                </a:solidFill>
                <a:latin typeface="Arial"/>
                <a:cs typeface="Arial"/>
              </a:rPr>
              <a:t>ímatel'a   </a:t>
            </a:r>
            <a:r>
              <a:rPr sz="459" spc="10" dirty="0">
                <a:solidFill>
                  <a:srgbClr val="C7CDCB"/>
                </a:solidFill>
                <a:latin typeface="Arial"/>
                <a:cs typeface="Arial"/>
              </a:rPr>
              <a:t>f  </a:t>
            </a:r>
            <a:r>
              <a:rPr sz="809" spc="10" dirty="0">
                <a:solidFill>
                  <a:srgbClr val="505653"/>
                </a:solidFill>
                <a:latin typeface="Arial"/>
                <a:cs typeface="Arial"/>
              </a:rPr>
              <a:t>I</a:t>
            </a:r>
            <a:r>
              <a:rPr sz="809" spc="10" dirty="0">
                <a:solidFill>
                  <a:srgbClr val="626764"/>
                </a:solidFill>
                <a:latin typeface="Arial"/>
                <a:cs typeface="Arial"/>
              </a:rPr>
              <a:t>ng.   E</a:t>
            </a:r>
            <a:r>
              <a:rPr sz="809" spc="10" dirty="0">
                <a:solidFill>
                  <a:srgbClr val="505653"/>
                </a:solidFill>
                <a:latin typeface="Arial"/>
                <a:cs typeface="Arial"/>
              </a:rPr>
              <a:t>l</a:t>
            </a:r>
            <a:r>
              <a:rPr sz="809" spc="10" dirty="0">
                <a:solidFill>
                  <a:srgbClr val="626764"/>
                </a:solidFill>
                <a:latin typeface="Arial"/>
                <a:cs typeface="Arial"/>
              </a:rPr>
              <a:t>ena   Grambl</a:t>
            </a:r>
            <a:r>
              <a:rPr sz="809" spc="10" dirty="0">
                <a:solidFill>
                  <a:srgbClr val="505653"/>
                </a:solidFill>
                <a:latin typeface="Arial"/>
                <a:cs typeface="Arial"/>
              </a:rPr>
              <a:t>i</a:t>
            </a:r>
            <a:r>
              <a:rPr sz="809" spc="10" dirty="0">
                <a:solidFill>
                  <a:srgbClr val="626764"/>
                </a:solidFill>
                <a:latin typeface="Arial"/>
                <a:cs typeface="Arial"/>
              </a:rPr>
              <a:t>cková</a:t>
            </a:r>
            <a:endParaRPr sz="800">
              <a:latin typeface="Arial"/>
              <a:cs typeface="Arial"/>
            </a:endParaRPr>
          </a:p>
        </p:txBody>
      </p:sp>
      <p:sp>
        <p:nvSpPr>
          <p:cNvPr id="115" name="text 1"/>
          <p:cNvSpPr txBox="1"/>
          <p:nvPr/>
        </p:nvSpPr>
        <p:spPr>
          <a:xfrm rot="-5400000">
            <a:off x="5106867" y="3273980"/>
            <a:ext cx="2221208" cy="130171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39" spc="10" dirty="0">
                <a:solidFill>
                  <a:srgbClr val="626764"/>
                </a:solidFill>
                <a:latin typeface="Arial"/>
                <a:cs typeface="Arial"/>
              </a:rPr>
              <a:t>24   </a:t>
            </a:r>
            <a:r>
              <a:rPr sz="839" spc="10" dirty="0">
                <a:solidFill>
                  <a:srgbClr val="C7CDCB"/>
                </a:solidFill>
                <a:latin typeface="Arial"/>
                <a:cs typeface="Arial"/>
              </a:rPr>
              <a:t>'</a:t>
            </a:r>
            <a:r>
              <a:rPr sz="839" spc="10" dirty="0">
                <a:solidFill>
                  <a:srgbClr val="626764"/>
                </a:solidFill>
                <a:latin typeface="Arial"/>
                <a:cs typeface="Arial"/>
              </a:rPr>
              <a:t>riadil   (meno</a:t>
            </a:r>
            <a:r>
              <a:rPr sz="839" spc="10" dirty="0">
                <a:solidFill>
                  <a:srgbClr val="7E8280"/>
                </a:solidFill>
                <a:latin typeface="Arial"/>
                <a:cs typeface="Arial"/>
              </a:rPr>
              <a:t>, </a:t>
            </a:r>
            <a:r>
              <a:rPr sz="839" spc="10" dirty="0">
                <a:solidFill>
                  <a:srgbClr val="626764"/>
                </a:solidFill>
                <a:latin typeface="Arial"/>
                <a:cs typeface="Arial"/>
              </a:rPr>
              <a:t>priezv</a:t>
            </a:r>
            <a:r>
              <a:rPr sz="839" spc="10" dirty="0">
                <a:solidFill>
                  <a:srgbClr val="505653"/>
                </a:solidFill>
                <a:latin typeface="Arial"/>
                <a:cs typeface="Arial"/>
              </a:rPr>
              <a:t>i</a:t>
            </a:r>
            <a:r>
              <a:rPr sz="839" spc="10" dirty="0">
                <a:solidFill>
                  <a:srgbClr val="626764"/>
                </a:solidFill>
                <a:latin typeface="Arial"/>
                <a:cs typeface="Arial"/>
              </a:rPr>
              <a:t>sko   a  podpis):</a:t>
            </a:r>
            <a:endParaRPr sz="800">
              <a:latin typeface="Arial"/>
              <a:cs typeface="Arial"/>
            </a:endParaRPr>
          </a:p>
        </p:txBody>
      </p:sp>
      <p:sp>
        <p:nvSpPr>
          <p:cNvPr id="116" name="text 1"/>
          <p:cNvSpPr txBox="1"/>
          <p:nvPr/>
        </p:nvSpPr>
        <p:spPr>
          <a:xfrm rot="-5400000">
            <a:off x="5967143" y="7560787"/>
            <a:ext cx="54263" cy="53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310" spc="10" dirty="0">
                <a:solidFill>
                  <a:srgbClr val="B3BBB8"/>
                </a:solidFill>
                <a:latin typeface="Arial"/>
                <a:cs typeface="Arial"/>
              </a:rPr>
              <a:t>I</a:t>
            </a:r>
            <a:endParaRPr sz="300">
              <a:latin typeface="Arial"/>
              <a:cs typeface="Arial"/>
            </a:endParaRPr>
          </a:p>
        </p:txBody>
      </p:sp>
      <p:sp>
        <p:nvSpPr>
          <p:cNvPr id="117" name="text 1"/>
          <p:cNvSpPr txBox="1"/>
          <p:nvPr/>
        </p:nvSpPr>
        <p:spPr>
          <a:xfrm rot="-5400000">
            <a:off x="5916587" y="7396534"/>
            <a:ext cx="298540" cy="13782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920" spc="10" dirty="0">
                <a:solidFill>
                  <a:srgbClr val="C7CDCB"/>
                </a:solidFill>
                <a:latin typeface="Arial"/>
                <a:cs typeface="Arial"/>
              </a:rPr>
              <a:t>!</a:t>
            </a:r>
            <a:r>
              <a:rPr sz="920" spc="10" dirty="0">
                <a:solidFill>
                  <a:srgbClr val="626764"/>
                </a:solidFill>
                <a:latin typeface="Arial"/>
                <a:cs typeface="Arial"/>
              </a:rPr>
              <a:t>jún</a:t>
            </a:r>
            <a:endParaRPr sz="900">
              <a:latin typeface="Arial"/>
              <a:cs typeface="Arial"/>
            </a:endParaRPr>
          </a:p>
        </p:txBody>
      </p:sp>
      <p:sp>
        <p:nvSpPr>
          <p:cNvPr id="118" name="text 1"/>
          <p:cNvSpPr txBox="1"/>
          <p:nvPr/>
        </p:nvSpPr>
        <p:spPr>
          <a:xfrm rot="-5400000">
            <a:off x="6262862" y="6657095"/>
            <a:ext cx="56378" cy="19142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659" spc="10" dirty="0">
                <a:solidFill>
                  <a:srgbClr val="B3BBB8"/>
                </a:solidFill>
                <a:latin typeface="Arial"/>
                <a:cs typeface="Arial"/>
              </a:rPr>
              <a:t>.</a:t>
            </a:r>
            <a:endParaRPr sz="600">
              <a:latin typeface="Arial"/>
              <a:cs typeface="Arial"/>
            </a:endParaRPr>
          </a:p>
        </p:txBody>
      </p:sp>
      <p:sp>
        <p:nvSpPr>
          <p:cNvPr id="119" name="text 1"/>
          <p:cNvSpPr txBox="1"/>
          <p:nvPr/>
        </p:nvSpPr>
        <p:spPr>
          <a:xfrm rot="-5400000">
            <a:off x="6602853" y="7540869"/>
            <a:ext cx="55813" cy="9188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499" spc="10" dirty="0">
                <a:solidFill>
                  <a:srgbClr val="C7CDCB"/>
                </a:solidFill>
                <a:latin typeface="Arial"/>
                <a:cs typeface="Arial"/>
              </a:rPr>
              <a:t>I</a:t>
            </a:r>
            <a:endParaRPr sz="400">
              <a:latin typeface="Arial"/>
              <a:cs typeface="Arial"/>
            </a:endParaRPr>
          </a:p>
        </p:txBody>
      </p:sp>
      <p:sp>
        <p:nvSpPr>
          <p:cNvPr id="120" name="text 1"/>
          <p:cNvSpPr txBox="1"/>
          <p:nvPr/>
        </p:nvSpPr>
        <p:spPr>
          <a:xfrm rot="-5400000">
            <a:off x="5489842" y="6410325"/>
            <a:ext cx="2216858" cy="13017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900" spc="10" dirty="0">
                <a:solidFill>
                  <a:srgbClr val="A0AAA6"/>
                </a:solidFill>
                <a:latin typeface="Arial"/>
                <a:cs typeface="Arial"/>
              </a:rPr>
              <a:t>tréningovej   ëinnosti   starsích   ziaëok</a:t>
            </a:r>
            <a:endParaRPr sz="900">
              <a:latin typeface="Arial"/>
              <a:cs typeface="Arial"/>
            </a:endParaRPr>
          </a:p>
        </p:txBody>
      </p:sp>
      <p:sp>
        <p:nvSpPr>
          <p:cNvPr id="121" name="text 1"/>
          <p:cNvSpPr txBox="1"/>
          <p:nvPr/>
        </p:nvSpPr>
        <p:spPr>
          <a:xfrm rot="-5400000">
            <a:off x="5928393" y="3477965"/>
            <a:ext cx="1226545" cy="13017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09" spc="10" dirty="0">
                <a:solidFill>
                  <a:srgbClr val="626764"/>
                </a:solidFill>
                <a:latin typeface="Arial"/>
                <a:cs typeface="Arial"/>
              </a:rPr>
              <a:t>Podp</a:t>
            </a:r>
            <a:r>
              <a:rPr sz="809" spc="10" dirty="0">
                <a:solidFill>
                  <a:srgbClr val="505653"/>
                </a:solidFill>
                <a:latin typeface="Arial"/>
                <a:cs typeface="Arial"/>
              </a:rPr>
              <a:t>i</a:t>
            </a:r>
            <a:r>
              <a:rPr sz="809" spc="10" dirty="0">
                <a:solidFill>
                  <a:srgbClr val="626764"/>
                </a:solidFill>
                <a:latin typeface="Arial"/>
                <a:cs typeface="Arial"/>
              </a:rPr>
              <a:t>s   dobrovol'níka:</a:t>
            </a:r>
            <a:endParaRPr sz="800">
              <a:latin typeface="Arial"/>
              <a:cs typeface="Arial"/>
            </a:endParaRPr>
          </a:p>
        </p:txBody>
      </p:sp>
      <p:sp>
        <p:nvSpPr>
          <p:cNvPr id="122" name="text 1"/>
          <p:cNvSpPr txBox="1"/>
          <p:nvPr/>
        </p:nvSpPr>
        <p:spPr>
          <a:xfrm rot="-5400000">
            <a:off x="5236543" y="1092866"/>
            <a:ext cx="942957" cy="130171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70" spc="10" dirty="0">
                <a:solidFill>
                  <a:srgbClr val="505653"/>
                </a:solidFill>
                <a:latin typeface="Arial"/>
                <a:cs typeface="Arial"/>
              </a:rPr>
              <a:t>l</a:t>
            </a:r>
            <a:r>
              <a:rPr sz="870" spc="10" dirty="0">
                <a:solidFill>
                  <a:srgbClr val="626764"/>
                </a:solidFill>
                <a:latin typeface="Arial"/>
                <a:cs typeface="Arial"/>
              </a:rPr>
              <a:t>ovej   federácie</a:t>
            </a:r>
            <a:endParaRPr sz="800">
              <a:latin typeface="Arial"/>
              <a:cs typeface="Arial"/>
            </a:endParaRPr>
          </a:p>
        </p:txBody>
      </p:sp>
      <p:sp>
        <p:nvSpPr>
          <p:cNvPr id="123" name="text 1"/>
          <p:cNvSpPr txBox="1"/>
          <p:nvPr/>
        </p:nvSpPr>
        <p:spPr>
          <a:xfrm rot="-5400000">
            <a:off x="6040056" y="1115301"/>
            <a:ext cx="539520" cy="499033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3550" i="1" spc="10" dirty="0">
                <a:solidFill>
                  <a:srgbClr val="666CB0"/>
                </a:solidFill>
                <a:latin typeface="Arial"/>
                <a:cs typeface="Arial"/>
              </a:rPr>
              <a:t>!</a:t>
            </a:r>
            <a:endParaRPr sz="35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5400000">
            <a:off x="-1562266" y="1564981"/>
            <a:ext cx="10543032" cy="7413070"/>
          </a:xfrm>
          <a:prstGeom prst="rect">
            <a:avLst/>
          </a:prstGeom>
        </p:spPr>
      </p:pic>
      <p:sp>
        <p:nvSpPr>
          <p:cNvPr id="2" name="text 1"/>
          <p:cNvSpPr txBox="1"/>
          <p:nvPr/>
        </p:nvSpPr>
        <p:spPr>
          <a:xfrm rot="-5400000">
            <a:off x="-989106" y="8314491"/>
            <a:ext cx="3138911" cy="26805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5147">
              <a:lnSpc>
                <a:spcPct val="100000"/>
              </a:lnSpc>
            </a:pPr>
            <a:r>
              <a:rPr sz="950" spc="10" dirty="0">
                <a:solidFill>
                  <a:srgbClr val="636A68"/>
                </a:solidFill>
                <a:latin typeface="Arial"/>
                <a:cs typeface="Arial"/>
              </a:rPr>
              <a:t>Druh  podujatia</a:t>
            </a:r>
            <a:r>
              <a:rPr sz="950" spc="10" dirty="0">
                <a:solidFill>
                  <a:srgbClr val="867F89"/>
                </a:solidFill>
                <a:latin typeface="Arial"/>
                <a:cs typeface="Arial"/>
              </a:rPr>
              <a:t>:</a:t>
            </a:r>
            <a:endParaRPr sz="900">
              <a:latin typeface="Arial"/>
              <a:cs typeface="Arial"/>
            </a:endParaRPr>
          </a:p>
          <a:p>
            <a:pPr marL="0">
              <a:lnSpc>
                <a:spcPct val="100000"/>
              </a:lnSpc>
            </a:pPr>
            <a:r>
              <a:rPr sz="719" spc="10" dirty="0">
                <a:solidFill>
                  <a:srgbClr val="636A68"/>
                </a:solidFill>
                <a:latin typeface="Arial"/>
                <a:cs typeface="Arial"/>
              </a:rPr>
              <a:t>(§  </a:t>
            </a:r>
            <a:r>
              <a:rPr sz="869" spc="10" dirty="0">
                <a:solidFill>
                  <a:srgbClr val="636A68"/>
                </a:solidFill>
                <a:latin typeface="Arial"/>
                <a:cs typeface="Arial"/>
              </a:rPr>
              <a:t>3  ods.  1  p</a:t>
            </a:r>
            <a:r>
              <a:rPr sz="869" spc="10" dirty="0">
                <a:solidFill>
                  <a:srgbClr val="4D514F"/>
                </a:solidFill>
                <a:latin typeface="Arial"/>
                <a:cs typeface="Arial"/>
              </a:rPr>
              <a:t>í</a:t>
            </a:r>
            <a:r>
              <a:rPr sz="869" spc="10" dirty="0">
                <a:solidFill>
                  <a:srgbClr val="636A68"/>
                </a:solidFill>
                <a:latin typeface="Arial"/>
                <a:cs typeface="Arial"/>
              </a:rPr>
              <a:t>sm.  d) zák.  </a:t>
            </a:r>
            <a:r>
              <a:rPr sz="1169" spc="10" dirty="0">
                <a:solidFill>
                  <a:srgbClr val="636A68"/>
                </a:solidFill>
                <a:latin typeface="Arial"/>
                <a:cs typeface="Arial"/>
              </a:rPr>
              <a:t>c.  </a:t>
            </a:r>
            <a:r>
              <a:rPr sz="869" spc="10" dirty="0">
                <a:solidFill>
                  <a:srgbClr val="636A68"/>
                </a:solidFill>
                <a:latin typeface="Arial"/>
                <a:cs typeface="Arial"/>
              </a:rPr>
              <a:t>406/2011  Z.z.)    podujatie</a:t>
            </a:r>
            <a:endParaRPr sz="800">
              <a:latin typeface="Arial"/>
              <a:cs typeface="Arial"/>
            </a:endParaRPr>
          </a:p>
        </p:txBody>
      </p:sp>
      <p:sp>
        <p:nvSpPr>
          <p:cNvPr id="3" name="text 1"/>
          <p:cNvSpPr txBox="1"/>
          <p:nvPr/>
        </p:nvSpPr>
        <p:spPr>
          <a:xfrm rot="-5400000">
            <a:off x="323805" y="9277312"/>
            <a:ext cx="1335766" cy="14555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929" spc="10" dirty="0">
                <a:solidFill>
                  <a:srgbClr val="636A68"/>
                </a:solidFill>
                <a:latin typeface="Arial"/>
                <a:cs typeface="Arial"/>
              </a:rPr>
              <a:t>Den konania  podujatia:</a:t>
            </a:r>
            <a:endParaRPr sz="900">
              <a:latin typeface="Arial"/>
              <a:cs typeface="Arial"/>
            </a:endParaRPr>
          </a:p>
        </p:txBody>
      </p:sp>
      <p:sp>
        <p:nvSpPr>
          <p:cNvPr id="4" name="text 1"/>
          <p:cNvSpPr txBox="1"/>
          <p:nvPr/>
        </p:nvSpPr>
        <p:spPr>
          <a:xfrm rot="-5400000">
            <a:off x="135244" y="8671732"/>
            <a:ext cx="2387326" cy="30515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929" spc="10" dirty="0">
                <a:solidFill>
                  <a:srgbClr val="636A68"/>
                </a:solidFill>
                <a:latin typeface="Arial"/>
                <a:cs typeface="Arial"/>
              </a:rPr>
              <a:t>Druh vykonávanej  dobrovol'nlckej  öinnosti</a:t>
            </a:r>
            <a:endParaRPr sz="900">
              <a:latin typeface="Arial"/>
              <a:cs typeface="Arial"/>
            </a:endParaRPr>
          </a:p>
          <a:p>
            <a:pPr marL="0">
              <a:lnSpc>
                <a:spcPct val="100000"/>
              </a:lnSpc>
            </a:pPr>
            <a:r>
              <a:rPr sz="1050" spc="10" dirty="0">
                <a:solidFill>
                  <a:srgbClr val="636A68"/>
                </a:solidFill>
                <a:latin typeface="Arial"/>
                <a:cs typeface="Arial"/>
              </a:rPr>
              <a:t>(popis vykonávanej  öinnosti):</a:t>
            </a:r>
            <a:endParaRPr sz="1000">
              <a:latin typeface="Arial"/>
              <a:cs typeface="Arial"/>
            </a:endParaRPr>
          </a:p>
        </p:txBody>
      </p:sp>
      <p:sp>
        <p:nvSpPr>
          <p:cNvPr id="5" name="text 1"/>
          <p:cNvSpPr txBox="1"/>
          <p:nvPr/>
        </p:nvSpPr>
        <p:spPr>
          <a:xfrm rot="-5400000">
            <a:off x="83496" y="6975433"/>
            <a:ext cx="887967" cy="17302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spc="10" dirty="0">
                <a:solidFill>
                  <a:srgbClr val="636A68"/>
                </a:solidFill>
                <a:latin typeface="Arial"/>
                <a:cs typeface="Arial"/>
              </a:rPr>
              <a:t>äpcrtové     </a:t>
            </a:r>
            <a:r>
              <a:rPr sz="1900" spc="10" dirty="0">
                <a:solidFill>
                  <a:srgbClr val="C6CCCB"/>
                </a:solidFill>
                <a:latin typeface="Arial"/>
                <a:cs typeface="Arial"/>
              </a:rPr>
              <a:t>J</a:t>
            </a:r>
            <a:endParaRPr sz="1900">
              <a:latin typeface="Arial"/>
              <a:cs typeface="Arial"/>
            </a:endParaRPr>
          </a:p>
        </p:txBody>
      </p:sp>
      <p:sp>
        <p:nvSpPr>
          <p:cNvPr id="6" name="text 1"/>
          <p:cNvSpPr txBox="1"/>
          <p:nvPr/>
        </p:nvSpPr>
        <p:spPr>
          <a:xfrm rot="-5400000">
            <a:off x="451555" y="5845529"/>
            <a:ext cx="56742" cy="26812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640" spc="10" dirty="0">
                <a:solidFill>
                  <a:srgbClr val="636A68"/>
                </a:solidFill>
                <a:latin typeface="Arial"/>
                <a:cs typeface="Arial"/>
              </a:rPr>
              <a:t>.</a:t>
            </a:r>
            <a:endParaRPr sz="600">
              <a:latin typeface="Arial"/>
              <a:cs typeface="Arial"/>
            </a:endParaRPr>
          </a:p>
        </p:txBody>
      </p:sp>
      <p:sp>
        <p:nvSpPr>
          <p:cNvPr id="7" name="text 1"/>
          <p:cNvSpPr txBox="1"/>
          <p:nvPr/>
        </p:nvSpPr>
        <p:spPr>
          <a:xfrm rot="-5400000">
            <a:off x="451555" y="5716838"/>
            <a:ext cx="56742" cy="26812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640" spc="10" dirty="0">
                <a:solidFill>
                  <a:srgbClr val="636A68"/>
                </a:solidFill>
                <a:latin typeface="Arial"/>
                <a:cs typeface="Arial"/>
              </a:rPr>
              <a:t>.</a:t>
            </a:r>
            <a:endParaRPr sz="600">
              <a:latin typeface="Arial"/>
              <a:cs typeface="Arial"/>
            </a:endParaRPr>
          </a:p>
        </p:txBody>
      </p:sp>
      <p:sp>
        <p:nvSpPr>
          <p:cNvPr id="9" name="text 1"/>
          <p:cNvSpPr txBox="1"/>
          <p:nvPr/>
        </p:nvSpPr>
        <p:spPr>
          <a:xfrm rot="-5400000">
            <a:off x="451555" y="5613885"/>
            <a:ext cx="56743" cy="26812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640" spc="10" dirty="0">
                <a:solidFill>
                  <a:srgbClr val="867F89"/>
                </a:solidFill>
                <a:latin typeface="Arial"/>
                <a:cs typeface="Arial"/>
              </a:rPr>
              <a:t>.</a:t>
            </a:r>
            <a:endParaRPr sz="600">
              <a:latin typeface="Arial"/>
              <a:cs typeface="Arial"/>
            </a:endParaRPr>
          </a:p>
        </p:txBody>
      </p:sp>
      <p:sp>
        <p:nvSpPr>
          <p:cNvPr id="10" name="text 1"/>
          <p:cNvSpPr txBox="1"/>
          <p:nvPr/>
        </p:nvSpPr>
        <p:spPr>
          <a:xfrm rot="-5400000">
            <a:off x="-551415" y="3383214"/>
            <a:ext cx="2138907" cy="14555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989" spc="10" dirty="0">
                <a:solidFill>
                  <a:srgbClr val="C6CCCB"/>
                </a:solidFill>
                <a:latin typeface="Arial"/>
                <a:cs typeface="Arial"/>
              </a:rPr>
              <a:t>¡</a:t>
            </a:r>
            <a:r>
              <a:rPr sz="989" spc="10" dirty="0">
                <a:solidFill>
                  <a:srgbClr val="636A68"/>
                </a:solidFill>
                <a:latin typeface="Arial"/>
                <a:cs typeface="Arial"/>
              </a:rPr>
              <a:t>volejbalovy  kemp v Luhacoviciach</a:t>
            </a:r>
            <a:endParaRPr sz="900">
              <a:latin typeface="Arial"/>
              <a:cs typeface="Arial"/>
            </a:endParaRPr>
          </a:p>
        </p:txBody>
      </p:sp>
      <p:sp>
        <p:nvSpPr>
          <p:cNvPr id="11" name="text 1"/>
          <p:cNvSpPr txBox="1"/>
          <p:nvPr/>
        </p:nvSpPr>
        <p:spPr>
          <a:xfrm rot="-5400000">
            <a:off x="177262" y="6140043"/>
            <a:ext cx="928672" cy="14555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39" spc="10" dirty="0">
                <a:solidFill>
                  <a:srgbClr val="636A68"/>
                </a:solidFill>
                <a:latin typeface="Arial"/>
                <a:cs typeface="Arial"/>
              </a:rPr>
              <a:t>Názov  podu</a:t>
            </a:r>
            <a:r>
              <a:rPr sz="839" spc="10" dirty="0">
                <a:solidFill>
                  <a:srgbClr val="4D514F"/>
                </a:solidFill>
                <a:latin typeface="Arial"/>
                <a:cs typeface="Arial"/>
              </a:rPr>
              <a:t>j</a:t>
            </a:r>
            <a:r>
              <a:rPr sz="839" spc="10" dirty="0">
                <a:solidFill>
                  <a:srgbClr val="636A68"/>
                </a:solidFill>
                <a:latin typeface="Arial"/>
                <a:cs typeface="Arial"/>
              </a:rPr>
              <a:t>atia</a:t>
            </a:r>
            <a:r>
              <a:rPr sz="839" spc="10" dirty="0">
                <a:solidFill>
                  <a:srgbClr val="867F89"/>
                </a:solidFill>
                <a:latin typeface="Arial"/>
                <a:cs typeface="Arial"/>
              </a:rPr>
              <a:t>:</a:t>
            </a:r>
            <a:endParaRPr sz="800">
              <a:latin typeface="Arial"/>
              <a:cs typeface="Arial"/>
            </a:endParaRPr>
          </a:p>
        </p:txBody>
      </p:sp>
      <p:sp>
        <p:nvSpPr>
          <p:cNvPr id="12" name="text 1"/>
          <p:cNvSpPr txBox="1"/>
          <p:nvPr/>
        </p:nvSpPr>
        <p:spPr>
          <a:xfrm rot="-5400000">
            <a:off x="611783" y="4414162"/>
            <a:ext cx="33449" cy="18911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329" spc="10" dirty="0">
                <a:solidFill>
                  <a:srgbClr val="C6CCCB"/>
                </a:solidFill>
                <a:latin typeface="Arial"/>
                <a:cs typeface="Arial"/>
              </a:rPr>
              <a:t>¡</a:t>
            </a:r>
            <a:endParaRPr sz="300">
              <a:latin typeface="Arial"/>
              <a:cs typeface="Arial"/>
            </a:endParaRPr>
          </a:p>
        </p:txBody>
      </p:sp>
      <p:sp>
        <p:nvSpPr>
          <p:cNvPr id="13" name="text 1"/>
          <p:cNvSpPr txBox="1"/>
          <p:nvPr/>
        </p:nvSpPr>
        <p:spPr>
          <a:xfrm rot="-5400000">
            <a:off x="848758" y="7487142"/>
            <a:ext cx="26424" cy="8321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49" spc="10" dirty="0">
                <a:solidFill>
                  <a:srgbClr val="C6CCCB"/>
                </a:solidFill>
                <a:latin typeface="Arial"/>
                <a:cs typeface="Arial"/>
              </a:rPr>
              <a:t>1</a:t>
            </a:r>
            <a:endParaRPr sz="100">
              <a:latin typeface="Arial"/>
              <a:cs typeface="Arial"/>
            </a:endParaRPr>
          </a:p>
        </p:txBody>
      </p:sp>
      <p:sp>
        <p:nvSpPr>
          <p:cNvPr id="14" name="text 1"/>
          <p:cNvSpPr txBox="1"/>
          <p:nvPr/>
        </p:nvSpPr>
        <p:spPr>
          <a:xfrm rot="-5400000">
            <a:off x="714073" y="7330300"/>
            <a:ext cx="256625" cy="14555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989" spc="10" dirty="0">
                <a:solidFill>
                  <a:srgbClr val="636A68"/>
                </a:solidFill>
                <a:latin typeface="Arial"/>
                <a:cs typeface="Arial"/>
              </a:rPr>
              <a:t>26.</a:t>
            </a:r>
            <a:endParaRPr sz="900">
              <a:latin typeface="Arial"/>
              <a:cs typeface="Arial"/>
            </a:endParaRPr>
          </a:p>
        </p:txBody>
      </p:sp>
      <p:sp>
        <p:nvSpPr>
          <p:cNvPr id="15" name="text 1"/>
          <p:cNvSpPr txBox="1"/>
          <p:nvPr/>
        </p:nvSpPr>
        <p:spPr>
          <a:xfrm rot="-5400000">
            <a:off x="-461328" y="5887491"/>
            <a:ext cx="2689801" cy="14555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959" spc="10" dirty="0">
                <a:solidFill>
                  <a:srgbClr val="636A68"/>
                </a:solidFill>
                <a:latin typeface="Arial"/>
                <a:cs typeface="Arial"/>
              </a:rPr>
              <a:t>- 29.7.     </a:t>
            </a:r>
            <a:r>
              <a:rPr sz="959" spc="10" dirty="0">
                <a:solidFill>
                  <a:srgbClr val="C6CCCB"/>
                </a:solidFill>
                <a:latin typeface="Arial"/>
                <a:cs typeface="Arial"/>
              </a:rPr>
              <a:t>¡</a:t>
            </a:r>
            <a:r>
              <a:rPr sz="959" spc="10" dirty="0">
                <a:solidFill>
                  <a:srgbClr val="636A68"/>
                </a:solidFill>
                <a:latin typeface="Arial"/>
                <a:cs typeface="Arial"/>
              </a:rPr>
              <a:t>Rozsah  vy</a:t>
            </a:r>
            <a:r>
              <a:rPr sz="959" spc="10" dirty="0">
                <a:solidFill>
                  <a:srgbClr val="4D514F"/>
                </a:solidFill>
                <a:latin typeface="Arial"/>
                <a:cs typeface="Arial"/>
              </a:rPr>
              <a:t>k</a:t>
            </a:r>
            <a:r>
              <a:rPr sz="959" spc="10" dirty="0">
                <a:solidFill>
                  <a:srgbClr val="636A68"/>
                </a:solidFill>
                <a:latin typeface="Arial"/>
                <a:cs typeface="Arial"/>
              </a:rPr>
              <a:t>onávania  dob</a:t>
            </a:r>
            <a:r>
              <a:rPr sz="959" spc="10" dirty="0">
                <a:solidFill>
                  <a:srgbClr val="4D514F"/>
                </a:solidFill>
                <a:latin typeface="Arial"/>
                <a:cs typeface="Arial"/>
              </a:rPr>
              <a:t>r</a:t>
            </a:r>
            <a:r>
              <a:rPr sz="959" spc="10" dirty="0">
                <a:solidFill>
                  <a:srgbClr val="636A68"/>
                </a:solidFill>
                <a:latin typeface="Arial"/>
                <a:cs typeface="Arial"/>
              </a:rPr>
              <a:t>ovofníckej</a:t>
            </a:r>
            <a:endParaRPr sz="900">
              <a:latin typeface="Arial"/>
              <a:cs typeface="Arial"/>
            </a:endParaRPr>
          </a:p>
        </p:txBody>
      </p:sp>
      <p:sp>
        <p:nvSpPr>
          <p:cNvPr id="16" name="text 1"/>
          <p:cNvSpPr txBox="1"/>
          <p:nvPr/>
        </p:nvSpPr>
        <p:spPr>
          <a:xfrm rot="-5400000">
            <a:off x="830893" y="4397893"/>
            <a:ext cx="83846" cy="181553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49" spc="10" dirty="0">
                <a:solidFill>
                  <a:srgbClr val="C6CCCB"/>
                </a:solidFill>
                <a:latin typeface="Arial"/>
                <a:cs typeface="Arial"/>
              </a:rPr>
              <a:t>Î</a:t>
            </a:r>
            <a:endParaRPr sz="1100">
              <a:latin typeface="Arial"/>
              <a:cs typeface="Arial"/>
            </a:endParaRPr>
          </a:p>
        </p:txBody>
      </p:sp>
      <p:sp>
        <p:nvSpPr>
          <p:cNvPr id="17" name="text 1"/>
          <p:cNvSpPr txBox="1"/>
          <p:nvPr/>
        </p:nvSpPr>
        <p:spPr>
          <a:xfrm rot="-5400000">
            <a:off x="854473" y="7265042"/>
            <a:ext cx="356803" cy="14555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989" spc="10" dirty="0">
                <a:solidFill>
                  <a:srgbClr val="636A68"/>
                </a:solidFill>
                <a:latin typeface="Arial"/>
                <a:cs typeface="Arial"/>
              </a:rPr>
              <a:t>2018</a:t>
            </a:r>
            <a:endParaRPr sz="900">
              <a:latin typeface="Arial"/>
              <a:cs typeface="Arial"/>
            </a:endParaRPr>
          </a:p>
        </p:txBody>
      </p:sp>
      <p:sp>
        <p:nvSpPr>
          <p:cNvPr id="18" name="text 1"/>
          <p:cNvSpPr txBox="1"/>
          <p:nvPr/>
        </p:nvSpPr>
        <p:spPr>
          <a:xfrm rot="-5400000">
            <a:off x="93377" y="5700914"/>
            <a:ext cx="1862473" cy="16207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959" spc="10" dirty="0">
                <a:solidFill>
                  <a:srgbClr val="C6CCCB"/>
                </a:solidFill>
                <a:latin typeface="Arial"/>
                <a:cs typeface="Arial"/>
              </a:rPr>
              <a:t>[</a:t>
            </a:r>
            <a:r>
              <a:rPr sz="959" spc="10" dirty="0">
                <a:solidFill>
                  <a:srgbClr val="636A68"/>
                </a:solidFill>
                <a:latin typeface="Arial"/>
                <a:cs typeface="Arial"/>
              </a:rPr>
              <a:t>öínnosn  </a:t>
            </a:r>
            <a:r>
              <a:rPr sz="809" spc="10" dirty="0">
                <a:solidFill>
                  <a:srgbClr val="636A68"/>
                </a:solidFill>
                <a:latin typeface="Arial"/>
                <a:cs typeface="Arial"/>
              </a:rPr>
              <a:t>(poëet  hodfn):  4x8  hod.</a:t>
            </a:r>
            <a:endParaRPr sz="800">
              <a:latin typeface="Arial"/>
              <a:cs typeface="Arial"/>
            </a:endParaRPr>
          </a:p>
        </p:txBody>
      </p:sp>
      <p:sp>
        <p:nvSpPr>
          <p:cNvPr id="19" name="text 1"/>
          <p:cNvSpPr txBox="1"/>
          <p:nvPr/>
        </p:nvSpPr>
        <p:spPr>
          <a:xfrm rot="-5400000">
            <a:off x="-139134" y="3270361"/>
            <a:ext cx="2354316" cy="155853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929" spc="10" dirty="0">
                <a:solidFill>
                  <a:srgbClr val="C6CCCB"/>
                </a:solidFill>
                <a:latin typeface="Arial"/>
                <a:cs typeface="Arial"/>
              </a:rPr>
              <a:t>:  </a:t>
            </a:r>
            <a:r>
              <a:rPr sz="929" spc="10" dirty="0">
                <a:solidFill>
                  <a:srgbClr val="636A68"/>
                </a:solidFill>
                <a:latin typeface="Arial"/>
                <a:cs typeface="Arial"/>
              </a:rPr>
              <a:t>32   riadil (meno</a:t>
            </a:r>
            <a:r>
              <a:rPr sz="929" spc="10" dirty="0">
                <a:solidFill>
                  <a:srgbClr val="867F89"/>
                </a:solidFill>
                <a:latin typeface="Arial"/>
                <a:cs typeface="Arial"/>
              </a:rPr>
              <a:t>, </a:t>
            </a:r>
            <a:r>
              <a:rPr sz="929" spc="10" dirty="0">
                <a:solidFill>
                  <a:srgbClr val="636A68"/>
                </a:solidFill>
                <a:latin typeface="Arial"/>
                <a:cs typeface="Arial"/>
              </a:rPr>
              <a:t>priezvisko  a  podpis):</a:t>
            </a:r>
            <a:endParaRPr sz="900">
              <a:latin typeface="Arial"/>
              <a:cs typeface="Arial"/>
            </a:endParaRPr>
          </a:p>
        </p:txBody>
      </p:sp>
      <p:sp>
        <p:nvSpPr>
          <p:cNvPr id="20" name="text 1"/>
          <p:cNvSpPr txBox="1"/>
          <p:nvPr/>
        </p:nvSpPr>
        <p:spPr>
          <a:xfrm rot="-5400000">
            <a:off x="-296862" y="5935603"/>
            <a:ext cx="3084696" cy="138313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959" spc="10" dirty="0">
                <a:solidFill>
                  <a:srgbClr val="C6CCCB"/>
                </a:solidFill>
                <a:latin typeface="Arial"/>
                <a:cs typeface="Arial"/>
              </a:rPr>
              <a:t>t</a:t>
            </a:r>
            <a:r>
              <a:rPr sz="959" spc="10" dirty="0">
                <a:solidFill>
                  <a:srgbClr val="A6B4B1"/>
                </a:solidFill>
                <a:latin typeface="Arial"/>
                <a:cs typeface="Arial"/>
              </a:rPr>
              <a:t>zabezpeceni~ sprievodu,  organizãcia,  vzdel</a:t>
            </a:r>
            <a:r>
              <a:rPr sz="959" spc="10" dirty="0">
                <a:solidFill>
                  <a:srgbClr val="C6CCCB"/>
                </a:solidFill>
                <a:latin typeface="Arial"/>
                <a:cs typeface="Arial"/>
              </a:rPr>
              <a:t>á</a:t>
            </a:r>
            <a:r>
              <a:rPr sz="959" spc="10" dirty="0">
                <a:solidFill>
                  <a:srgbClr val="A6B4B1"/>
                </a:solidFill>
                <a:latin typeface="Arial"/>
                <a:cs typeface="Arial"/>
              </a:rPr>
              <a:t>vanie  </a:t>
            </a:r>
            <a:r>
              <a:rPr sz="659" spc="10" dirty="0">
                <a:solidFill>
                  <a:srgbClr val="C6CCCB"/>
                </a:solidFill>
                <a:latin typeface="Arial"/>
                <a:cs typeface="Arial"/>
              </a:rPr>
              <a:t>l</a:t>
            </a:r>
            <a:endParaRPr sz="600">
              <a:latin typeface="Arial"/>
              <a:cs typeface="Arial"/>
            </a:endParaRPr>
          </a:p>
        </p:txBody>
      </p:sp>
      <p:sp>
        <p:nvSpPr>
          <p:cNvPr id="21" name="text 1"/>
          <p:cNvSpPr txBox="1"/>
          <p:nvPr/>
        </p:nvSpPr>
        <p:spPr>
          <a:xfrm rot="-5400000">
            <a:off x="-968007" y="2230459"/>
            <a:ext cx="3620443" cy="20767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399" spc="10" dirty="0">
                <a:solidFill>
                  <a:srgbClr val="C6CCCB"/>
                </a:solidFill>
                <a:latin typeface="Arial"/>
                <a:cs typeface="Arial"/>
              </a:rPr>
              <a:t>I</a:t>
            </a:r>
            <a:r>
              <a:rPr sz="899" spc="10" dirty="0">
                <a:solidFill>
                  <a:srgbClr val="636A68"/>
                </a:solidFill>
                <a:latin typeface="Arial"/>
                <a:cs typeface="Arial"/>
              </a:rPr>
              <a:t>Dobrovol'nlcku  </a:t>
            </a:r>
            <a:r>
              <a:rPr sz="899" spc="10" dirty="0">
                <a:solidFill>
                  <a:srgbClr val="867F89"/>
                </a:solidFill>
                <a:latin typeface="Arial"/>
                <a:cs typeface="Arial"/>
              </a:rPr>
              <a:t>ö</a:t>
            </a:r>
            <a:r>
              <a:rPr sz="899" spc="10" dirty="0">
                <a:solidFill>
                  <a:srgbClr val="636A68"/>
                </a:solidFill>
                <a:latin typeface="Arial"/>
                <a:cs typeface="Arial"/>
              </a:rPr>
              <a:t>innost'  za  prijímater</a:t>
            </a:r>
            <a:r>
              <a:rPr sz="899" spc="10" dirty="0">
                <a:solidFill>
                  <a:srgbClr val="A191A2"/>
                </a:solidFill>
                <a:latin typeface="Arial"/>
                <a:cs typeface="Arial"/>
              </a:rPr>
              <a:t>a'</a:t>
            </a:r>
            <a:r>
              <a:rPr sz="899" spc="10" dirty="0">
                <a:solidFill>
                  <a:srgbClr val="C6CCCB"/>
                </a:solidFill>
                <a:latin typeface="Arial"/>
                <a:cs typeface="Arial"/>
              </a:rPr>
              <a:t>¡</a:t>
            </a:r>
            <a:r>
              <a:rPr sz="899" spc="10" dirty="0">
                <a:solidFill>
                  <a:srgbClr val="636A68"/>
                </a:solidFill>
                <a:latin typeface="Arial"/>
                <a:cs typeface="Arial"/>
              </a:rPr>
              <a:t>Ing.  Elena  Grambíi</a:t>
            </a:r>
            <a:r>
              <a:rPr sz="899" spc="10" dirty="0">
                <a:solidFill>
                  <a:srgbClr val="867F89"/>
                </a:solidFill>
                <a:latin typeface="Arial"/>
                <a:cs typeface="Arial"/>
              </a:rPr>
              <a:t>ö</a:t>
            </a:r>
            <a:r>
              <a:rPr sz="899" spc="10" dirty="0">
                <a:solidFill>
                  <a:srgbClr val="636A68"/>
                </a:solidFill>
                <a:latin typeface="Arial"/>
                <a:cs typeface="Arial"/>
              </a:rPr>
              <a:t>ková</a:t>
            </a:r>
            <a:endParaRPr sz="800">
              <a:latin typeface="Arial"/>
              <a:cs typeface="Arial"/>
            </a:endParaRPr>
          </a:p>
        </p:txBody>
      </p:sp>
      <p:sp>
        <p:nvSpPr>
          <p:cNvPr id="22" name="text 1"/>
          <p:cNvSpPr txBox="1"/>
          <p:nvPr/>
        </p:nvSpPr>
        <p:spPr>
          <a:xfrm rot="-5400000">
            <a:off x="966974" y="1807466"/>
            <a:ext cx="66645" cy="28344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950" spc="10" dirty="0">
                <a:solidFill>
                  <a:srgbClr val="C6CCCB"/>
                </a:solidFill>
                <a:latin typeface="Arial"/>
                <a:cs typeface="Arial"/>
              </a:rPr>
              <a:t>l</a:t>
            </a:r>
            <a:endParaRPr sz="900">
              <a:latin typeface="Arial"/>
              <a:cs typeface="Arial"/>
            </a:endParaRPr>
          </a:p>
        </p:txBody>
      </p:sp>
      <p:sp>
        <p:nvSpPr>
          <p:cNvPr id="23" name="text 1"/>
          <p:cNvSpPr txBox="1"/>
          <p:nvPr/>
        </p:nvSpPr>
        <p:spPr>
          <a:xfrm rot="-5400000">
            <a:off x="856853" y="1254649"/>
            <a:ext cx="286886" cy="28344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970" spc="10" dirty="0">
                <a:solidFill>
                  <a:srgbClr val="6B71A7"/>
                </a:solidFill>
                <a:latin typeface="Arial"/>
                <a:cs typeface="Arial"/>
              </a:rPr>
              <a:t>/</a:t>
            </a:r>
            <a:endParaRPr sz="1900">
              <a:latin typeface="Arial"/>
              <a:cs typeface="Arial"/>
            </a:endParaRPr>
          </a:p>
        </p:txBody>
      </p:sp>
      <p:sp>
        <p:nvSpPr>
          <p:cNvPr id="24" name="text 1"/>
          <p:cNvSpPr txBox="1"/>
          <p:nvPr/>
        </p:nvSpPr>
        <p:spPr>
          <a:xfrm rot="-5400000">
            <a:off x="1281033" y="1926704"/>
            <a:ext cx="40036" cy="6128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330" spc="10" dirty="0">
                <a:solidFill>
                  <a:srgbClr val="C6CCCB"/>
                </a:solidFill>
                <a:latin typeface="Arial"/>
                <a:cs typeface="Arial"/>
              </a:rPr>
              <a:t>I</a:t>
            </a:r>
            <a:endParaRPr sz="300">
              <a:latin typeface="Arial"/>
              <a:cs typeface="Arial"/>
            </a:endParaRPr>
          </a:p>
        </p:txBody>
      </p:sp>
      <p:sp>
        <p:nvSpPr>
          <p:cNvPr id="25" name="text 1"/>
          <p:cNvSpPr txBox="1"/>
          <p:nvPr/>
        </p:nvSpPr>
        <p:spPr>
          <a:xfrm rot="-5400000">
            <a:off x="1272663" y="1388129"/>
            <a:ext cx="56775" cy="6128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360" spc="10" dirty="0">
                <a:solidFill>
                  <a:srgbClr val="6B71A7"/>
                </a:solidFill>
                <a:latin typeface="Arial"/>
                <a:cs typeface="Arial"/>
              </a:rPr>
              <a:t>'</a:t>
            </a:r>
            <a:endParaRPr sz="300">
              <a:latin typeface="Arial"/>
              <a:cs typeface="Arial"/>
            </a:endParaRPr>
          </a:p>
        </p:txBody>
      </p:sp>
      <p:sp>
        <p:nvSpPr>
          <p:cNvPr id="26" name="text 1"/>
          <p:cNvSpPr txBox="1"/>
          <p:nvPr/>
        </p:nvSpPr>
        <p:spPr>
          <a:xfrm rot="-5400000">
            <a:off x="789730" y="3416733"/>
            <a:ext cx="1237953" cy="14555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99" spc="10" dirty="0">
                <a:solidFill>
                  <a:srgbClr val="636A68"/>
                </a:solidFill>
                <a:latin typeface="Arial"/>
                <a:cs typeface="Arial"/>
              </a:rPr>
              <a:t>Podpis  dobrovol'nlka:</a:t>
            </a:r>
            <a:endParaRPr sz="800">
              <a:latin typeface="Arial"/>
              <a:cs typeface="Arial"/>
            </a:endParaRPr>
          </a:p>
        </p:txBody>
      </p:sp>
      <p:sp>
        <p:nvSpPr>
          <p:cNvPr id="27" name="text 1"/>
          <p:cNvSpPr txBox="1"/>
          <p:nvPr/>
        </p:nvSpPr>
        <p:spPr>
          <a:xfrm rot="-5400000">
            <a:off x="1209664" y="2066838"/>
            <a:ext cx="412570" cy="16003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479" spc="10" dirty="0">
                <a:latin typeface="Arial"/>
                <a:cs typeface="Arial"/>
              </a:rPr>
              <a:t>.....  ····~··· </a:t>
            </a:r>
            <a:r>
              <a:rPr sz="979" spc="10" dirty="0">
                <a:solidFill>
                  <a:srgbClr val="C6CCCB"/>
                </a:solidFill>
                <a:latin typeface="Arial"/>
                <a:cs typeface="Arial"/>
              </a:rPr>
              <a:t>I</a:t>
            </a:r>
            <a:endParaRPr sz="900">
              <a:latin typeface="Arial"/>
              <a:cs typeface="Arial"/>
            </a:endParaRPr>
          </a:p>
        </p:txBody>
      </p:sp>
      <p:sp>
        <p:nvSpPr>
          <p:cNvPr id="28" name="text 1"/>
          <p:cNvSpPr txBox="1"/>
          <p:nvPr/>
        </p:nvSpPr>
        <p:spPr>
          <a:xfrm rot="-5400000">
            <a:off x="1172317" y="1218728"/>
            <a:ext cx="348916" cy="34473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330" i="1" spc="10" dirty="0">
                <a:solidFill>
                  <a:srgbClr val="6B71A7"/>
                </a:solidFill>
                <a:latin typeface="Arial"/>
                <a:cs typeface="Arial"/>
              </a:rPr>
              <a:t>f</a:t>
            </a:r>
            <a:endParaRPr sz="2300">
              <a:latin typeface="Arial"/>
              <a:cs typeface="Arial"/>
            </a:endParaRPr>
          </a:p>
        </p:txBody>
      </p:sp>
      <p:sp>
        <p:nvSpPr>
          <p:cNvPr id="29" name="text 1"/>
          <p:cNvSpPr txBox="1"/>
          <p:nvPr/>
        </p:nvSpPr>
        <p:spPr>
          <a:xfrm rot="-5400000">
            <a:off x="1033517" y="6012957"/>
            <a:ext cx="1193140" cy="14555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99" spc="10" dirty="0">
                <a:solidFill>
                  <a:srgbClr val="636A68"/>
                </a:solidFill>
                <a:latin typeface="Arial"/>
                <a:cs typeface="Arial"/>
              </a:rPr>
              <a:t>SPOLU  poöet  hodfn</a:t>
            </a:r>
            <a:endParaRPr sz="800">
              <a:latin typeface="Arial"/>
              <a:cs typeface="Arial"/>
            </a:endParaRPr>
          </a:p>
        </p:txBody>
      </p:sp>
      <p:sp>
        <p:nvSpPr>
          <p:cNvPr id="30" name="text 1"/>
          <p:cNvSpPr txBox="1"/>
          <p:nvPr/>
        </p:nvSpPr>
        <p:spPr>
          <a:xfrm rot="-5400000">
            <a:off x="1122298" y="5700164"/>
            <a:ext cx="1829021" cy="14555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69" spc="10" dirty="0">
                <a:solidFill>
                  <a:srgbClr val="636A68"/>
                </a:solidFill>
                <a:latin typeface="Arial"/>
                <a:cs typeface="Arial"/>
              </a:rPr>
              <a:t>Vypocet  náhrady  za  stratu  öasu</a:t>
            </a:r>
            <a:endParaRPr sz="800">
              <a:latin typeface="Arial"/>
              <a:cs typeface="Arial"/>
            </a:endParaRPr>
          </a:p>
        </p:txBody>
      </p:sp>
      <p:sp>
        <p:nvSpPr>
          <p:cNvPr id="31" name="text 1"/>
          <p:cNvSpPr txBox="1"/>
          <p:nvPr/>
        </p:nvSpPr>
        <p:spPr>
          <a:xfrm rot="-5400000">
            <a:off x="1459524" y="4149869"/>
            <a:ext cx="345663" cy="178993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99" spc="10" dirty="0">
                <a:solidFill>
                  <a:srgbClr val="636A68"/>
                </a:solidFill>
                <a:latin typeface="Arial"/>
                <a:cs typeface="Arial"/>
              </a:rPr>
              <a:t>222</a:t>
            </a:r>
            <a:endParaRPr sz="1100">
              <a:latin typeface="Arial"/>
              <a:cs typeface="Arial"/>
            </a:endParaRPr>
          </a:p>
        </p:txBody>
      </p:sp>
      <p:sp>
        <p:nvSpPr>
          <p:cNvPr id="32" name="text 1"/>
          <p:cNvSpPr txBox="1"/>
          <p:nvPr/>
        </p:nvSpPr>
        <p:spPr>
          <a:xfrm rot="-5400000">
            <a:off x="1474136" y="1441398"/>
            <a:ext cx="90082" cy="18911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09" spc="10" dirty="0">
                <a:solidFill>
                  <a:srgbClr val="8084BC"/>
                </a:solidFill>
                <a:latin typeface="Arial"/>
                <a:cs typeface="Arial"/>
              </a:rPr>
              <a:t>..</a:t>
            </a:r>
            <a:endParaRPr sz="800">
              <a:latin typeface="Arial"/>
              <a:cs typeface="Arial"/>
            </a:endParaRPr>
          </a:p>
        </p:txBody>
      </p:sp>
      <p:sp>
        <p:nvSpPr>
          <p:cNvPr id="33" name="text 1"/>
          <p:cNvSpPr txBox="1"/>
          <p:nvPr/>
        </p:nvSpPr>
        <p:spPr>
          <a:xfrm rot="-5400000">
            <a:off x="1151280" y="3159028"/>
            <a:ext cx="1762209" cy="14700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39" spc="10" dirty="0">
                <a:solidFill>
                  <a:srgbClr val="636A68"/>
                </a:solidFill>
                <a:latin typeface="Arial"/>
                <a:cs typeface="Arial"/>
              </a:rPr>
              <a:t>200  hod.  X  2,50</a:t>
            </a:r>
            <a:r>
              <a:rPr sz="839" spc="10" dirty="0">
                <a:solidFill>
                  <a:srgbClr val="4D514F"/>
                </a:solidFill>
                <a:latin typeface="Arial"/>
                <a:cs typeface="Arial"/>
              </a:rPr>
              <a:t>,</a:t>
            </a:r>
            <a:r>
              <a:rPr sz="839" spc="10" dirty="0">
                <a:solidFill>
                  <a:srgbClr val="636A68"/>
                </a:solidFill>
                <a:latin typeface="Arial"/>
                <a:cs typeface="Arial"/>
              </a:rPr>
              <a:t>-  </a:t>
            </a:r>
            <a:r>
              <a:rPr sz="889" spc="10" dirty="0">
                <a:solidFill>
                  <a:srgbClr val="636A68"/>
                </a:solidFill>
                <a:latin typeface="Arial"/>
                <a:cs typeface="Arial"/>
              </a:rPr>
              <a:t>€  </a:t>
            </a:r>
            <a:r>
              <a:rPr sz="839" spc="10" dirty="0">
                <a:solidFill>
                  <a:srgbClr val="636A68"/>
                </a:solidFill>
                <a:latin typeface="Arial"/>
                <a:cs typeface="Arial"/>
              </a:rPr>
              <a:t>=  500,-  </a:t>
            </a:r>
            <a:r>
              <a:rPr sz="889" spc="10" dirty="0">
                <a:solidFill>
                  <a:srgbClr val="867F89"/>
                </a:solidFill>
                <a:latin typeface="Arial"/>
                <a:cs typeface="Arial"/>
              </a:rPr>
              <a:t>€</a:t>
            </a:r>
            <a:endParaRPr sz="800">
              <a:latin typeface="Arial"/>
              <a:cs typeface="Arial"/>
            </a:endParaRPr>
          </a:p>
        </p:txBody>
      </p:sp>
      <p:sp>
        <p:nvSpPr>
          <p:cNvPr id="34" name="text 1"/>
          <p:cNvSpPr txBox="1"/>
          <p:nvPr/>
        </p:nvSpPr>
        <p:spPr>
          <a:xfrm rot="-5400000">
            <a:off x="1428146" y="1469485"/>
            <a:ext cx="1367013" cy="15321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919" spc="10" dirty="0">
                <a:solidFill>
                  <a:srgbClr val="867F89"/>
                </a:solidFill>
                <a:latin typeface="Arial"/>
                <a:cs typeface="Arial"/>
              </a:rPr>
              <a:t>Te</a:t>
            </a:r>
            <a:r>
              <a:rPr sz="919" spc="10" dirty="0">
                <a:solidFill>
                  <a:srgbClr val="636A68"/>
                </a:solidFill>
                <a:latin typeface="Arial"/>
                <a:cs typeface="Arial"/>
              </a:rPr>
              <a:t>l</a:t>
            </a:r>
            <a:r>
              <a:rPr sz="919" spc="10" dirty="0">
                <a:solidFill>
                  <a:srgbClr val="867F89"/>
                </a:solidFill>
                <a:latin typeface="Arial"/>
                <a:cs typeface="Arial"/>
              </a:rPr>
              <a:t>ovy</a:t>
            </a:r>
            <a:r>
              <a:rPr sz="919" spc="10" dirty="0">
                <a:solidFill>
                  <a:srgbClr val="A191A2"/>
                </a:solidFill>
                <a:latin typeface="Arial"/>
                <a:cs typeface="Arial"/>
              </a:rPr>
              <a:t>c</a:t>
            </a:r>
            <a:r>
              <a:rPr sz="919" spc="10" dirty="0">
                <a:solidFill>
                  <a:srgbClr val="867F89"/>
                </a:solidFill>
                <a:latin typeface="Arial"/>
                <a:cs typeface="Arial"/>
              </a:rPr>
              <a:t>h</a:t>
            </a:r>
            <a:r>
              <a:rPr sz="919" spc="10" dirty="0">
                <a:solidFill>
                  <a:srgbClr val="A191A2"/>
                </a:solidFill>
                <a:latin typeface="Arial"/>
                <a:cs typeface="Arial"/>
              </a:rPr>
              <a:t>o</a:t>
            </a:r>
            <a:r>
              <a:rPr sz="919" spc="10" dirty="0">
                <a:solidFill>
                  <a:srgbClr val="867F89"/>
                </a:solidFill>
                <a:latin typeface="Arial"/>
                <a:cs typeface="Arial"/>
              </a:rPr>
              <a:t>v</a:t>
            </a:r>
            <a:r>
              <a:rPr sz="919" spc="10" dirty="0">
                <a:solidFill>
                  <a:srgbClr val="A191A2"/>
                </a:solidFill>
                <a:latin typeface="Arial"/>
                <a:cs typeface="Arial"/>
              </a:rPr>
              <a:t>ná   </a:t>
            </a:r>
            <a:r>
              <a:rPr sz="919" spc="10" dirty="0">
                <a:solidFill>
                  <a:srgbClr val="867F89"/>
                </a:solidFill>
                <a:latin typeface="Arial"/>
                <a:cs typeface="Arial"/>
              </a:rPr>
              <a:t>j</a:t>
            </a:r>
            <a:r>
              <a:rPr sz="919" spc="10" dirty="0">
                <a:solidFill>
                  <a:srgbClr val="A191A2"/>
                </a:solidFill>
                <a:latin typeface="Arial"/>
                <a:cs typeface="Arial"/>
              </a:rPr>
              <a:t>e</a:t>
            </a:r>
            <a:r>
              <a:rPr sz="919" spc="10" dirty="0">
                <a:solidFill>
                  <a:srgbClr val="867F89"/>
                </a:solidFill>
                <a:latin typeface="Arial"/>
                <a:cs typeface="Arial"/>
              </a:rPr>
              <a:t>dnot</a:t>
            </a:r>
            <a:r>
              <a:rPr sz="919" spc="10" dirty="0">
                <a:solidFill>
                  <a:srgbClr val="A191A2"/>
                </a:solidFill>
                <a:latin typeface="Arial"/>
                <a:cs typeface="Arial"/>
              </a:rPr>
              <a:t>a</a:t>
            </a:r>
            <a:endParaRPr sz="900">
              <a:latin typeface="Arial"/>
              <a:cs typeface="Arial"/>
            </a:endParaRPr>
          </a:p>
        </p:txBody>
      </p:sp>
      <p:sp>
        <p:nvSpPr>
          <p:cNvPr id="35" name="text 1"/>
          <p:cNvSpPr txBox="1"/>
          <p:nvPr/>
        </p:nvSpPr>
        <p:spPr>
          <a:xfrm rot="-5400000">
            <a:off x="2089624" y="1388240"/>
            <a:ext cx="245229" cy="1608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50" spc="10" dirty="0">
                <a:solidFill>
                  <a:srgbClr val="A191A2"/>
                </a:solidFill>
                <a:latin typeface="Arial"/>
                <a:cs typeface="Arial"/>
              </a:rPr>
              <a:t>'</a:t>
            </a:r>
            <a:endParaRPr sz="1100">
              <a:latin typeface="Arial"/>
              <a:cs typeface="Arial"/>
            </a:endParaRPr>
          </a:p>
        </p:txBody>
      </p:sp>
      <p:sp>
        <p:nvSpPr>
          <p:cNvPr id="36" name="text 1"/>
          <p:cNvSpPr txBox="1"/>
          <p:nvPr/>
        </p:nvSpPr>
        <p:spPr>
          <a:xfrm rot="-5400000">
            <a:off x="2180406" y="1189953"/>
            <a:ext cx="79685" cy="13616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499" spc="10" dirty="0">
                <a:solidFill>
                  <a:srgbClr val="A191A2"/>
                </a:solidFill>
                <a:latin typeface="Arial"/>
                <a:cs typeface="Arial"/>
              </a:rPr>
              <a:t>..,</a:t>
            </a:r>
            <a:endParaRPr sz="400">
              <a:latin typeface="Arial"/>
              <a:cs typeface="Arial"/>
            </a:endParaRPr>
          </a:p>
        </p:txBody>
      </p:sp>
      <p:sp>
        <p:nvSpPr>
          <p:cNvPr id="37" name="text 1"/>
          <p:cNvSpPr txBox="1"/>
          <p:nvPr/>
        </p:nvSpPr>
        <p:spPr>
          <a:xfrm rot="-5400000">
            <a:off x="1588167" y="1364360"/>
            <a:ext cx="1447857" cy="27232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70" spc="10" dirty="0">
                <a:solidFill>
                  <a:srgbClr val="A191A2"/>
                </a:solidFill>
                <a:latin typeface="Arial"/>
                <a:cs typeface="Arial"/>
              </a:rPr>
              <a:t>Lok</a:t>
            </a:r>
            <a:r>
              <a:rPr sz="1170" spc="10" dirty="0">
                <a:solidFill>
                  <a:srgbClr val="B0A2B3"/>
                </a:solidFill>
                <a:latin typeface="Arial"/>
                <a:cs typeface="Arial"/>
              </a:rPr>
              <a:t>omot1va  Ca</a:t>
            </a:r>
            <a:r>
              <a:rPr sz="1170" spc="10" dirty="0">
                <a:solidFill>
                  <a:srgbClr val="A191A2"/>
                </a:solidFill>
                <a:latin typeface="Arial"/>
                <a:cs typeface="Arial"/>
              </a:rPr>
              <a:t>dca</a:t>
            </a:r>
            <a:endParaRPr sz="1100">
              <a:latin typeface="Arial"/>
              <a:cs typeface="Arial"/>
            </a:endParaRPr>
          </a:p>
        </p:txBody>
      </p:sp>
      <p:sp>
        <p:nvSpPr>
          <p:cNvPr id="38" name="text 1"/>
          <p:cNvSpPr txBox="1"/>
          <p:nvPr/>
        </p:nvSpPr>
        <p:spPr>
          <a:xfrm rot="-5400000">
            <a:off x="1818067" y="1460087"/>
            <a:ext cx="1364452" cy="14368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619" spc="10" dirty="0">
                <a:solidFill>
                  <a:srgbClr val="A191A2"/>
                </a:solidFill>
                <a:latin typeface="Arial"/>
                <a:cs typeface="Arial"/>
              </a:rPr>
              <a:t>R</a:t>
            </a:r>
            <a:r>
              <a:rPr sz="619" spc="10" dirty="0">
                <a:solidFill>
                  <a:srgbClr val="B0A2B3"/>
                </a:solidFill>
                <a:latin typeface="Arial"/>
                <a:cs typeface="Arial"/>
              </a:rPr>
              <a:t>áz</a:t>
            </a:r>
            <a:r>
              <a:rPr sz="619" spc="10" dirty="0">
                <a:solidFill>
                  <a:srgbClr val="A191A2"/>
                </a:solidFill>
                <a:latin typeface="Arial"/>
                <a:cs typeface="Arial"/>
              </a:rPr>
              <a:t>u</a:t>
            </a:r>
            <a:r>
              <a:rPr sz="619" spc="10" dirty="0">
                <a:solidFill>
                  <a:srgbClr val="B0A2B3"/>
                </a:solidFill>
                <a:latin typeface="Arial"/>
                <a:cs typeface="Arial"/>
              </a:rPr>
              <a:t>sová  </a:t>
            </a:r>
            <a:r>
              <a:rPr sz="569" spc="10" dirty="0">
                <a:solidFill>
                  <a:srgbClr val="B0A2B3"/>
                </a:solidFill>
                <a:latin typeface="Arial"/>
                <a:cs typeface="Arial"/>
              </a:rPr>
              <a:t>i</a:t>
            </a:r>
            <a:r>
              <a:rPr sz="619" spc="10" dirty="0">
                <a:solidFill>
                  <a:srgbClr val="B0A2B3"/>
                </a:solidFill>
                <a:latin typeface="Arial"/>
                <a:cs typeface="Arial"/>
              </a:rPr>
              <a:t>822</a:t>
            </a:r>
            <a:r>
              <a:rPr sz="619" spc="10" dirty="0">
                <a:solidFill>
                  <a:srgbClr val="A191A2"/>
                </a:solidFill>
                <a:latin typeface="Arial"/>
                <a:cs typeface="Arial"/>
              </a:rPr>
              <a:t>. 0</a:t>
            </a:r>
            <a:r>
              <a:rPr sz="619" spc="10" dirty="0">
                <a:solidFill>
                  <a:srgbClr val="B0A2B3"/>
                </a:solidFill>
                <a:latin typeface="Arial"/>
                <a:cs typeface="Arial"/>
              </a:rPr>
              <a:t>22  </a:t>
            </a:r>
            <a:r>
              <a:rPr sz="619" spc="10" dirty="0">
                <a:solidFill>
                  <a:srgbClr val="A191A2"/>
                </a:solidFill>
                <a:latin typeface="Arial"/>
                <a:cs typeface="Arial"/>
              </a:rPr>
              <a:t>0</a:t>
            </a:r>
            <a:r>
              <a:rPr sz="619" spc="10" dirty="0">
                <a:solidFill>
                  <a:srgbClr val="B0A2B3"/>
                </a:solidFill>
                <a:latin typeface="Arial"/>
                <a:cs typeface="Arial"/>
              </a:rPr>
              <a:t>1 </a:t>
            </a:r>
            <a:r>
              <a:rPr sz="769" spc="10" dirty="0">
                <a:solidFill>
                  <a:srgbClr val="B0A2B3"/>
                </a:solidFill>
                <a:latin typeface="Arial"/>
                <a:cs typeface="Arial"/>
              </a:rPr>
              <a:t>C::ie:</a:t>
            </a:r>
            <a:r>
              <a:rPr sz="869" spc="10" dirty="0">
                <a:solidFill>
                  <a:srgbClr val="C6CCCB"/>
                </a:solidFill>
                <a:latin typeface="Arial"/>
                <a:cs typeface="Arial"/>
              </a:rPr>
              <a:t>.</a:t>
            </a:r>
            <a:r>
              <a:rPr sz="869" spc="10" dirty="0">
                <a:solidFill>
                  <a:srgbClr val="B0A2B3"/>
                </a:solidFill>
                <a:latin typeface="Arial"/>
                <a:cs typeface="Arial"/>
              </a:rPr>
              <a:t>a</a:t>
            </a:r>
            <a:endParaRPr sz="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531</Words>
  <Application>Microsoft Office PowerPoint</Application>
  <PresentationFormat>Vlastná</PresentationFormat>
  <Paragraphs>463</Paragraphs>
  <Slides>6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1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6</vt:i4>
      </vt:variant>
    </vt:vector>
  </HeadingPairs>
  <TitlesOfParts>
    <vt:vector size="8" baseType="lpstr">
      <vt:lpstr>Arial</vt:lpstr>
      <vt:lpstr>Office Theme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cp:lastModifiedBy>Elena Grambličková</cp:lastModifiedBy>
  <cp:revision>1</cp:revision>
  <dcterms:created xsi:type="dcterms:W3CDTF">2018-11-04T18:45:19Z</dcterms:created>
  <dcterms:modified xsi:type="dcterms:W3CDTF">2018-11-04T17:45:51Z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2018-11-04T00:00:00Z</vt:filetime>
  </property>
  <property fmtid="{D5CDD505-2E9C-101B-9397-08002B2CF9AE}" pid="3" name="LastSaved">
    <vt:filetime>2018-11-04T00:00:00Z</vt:filetime>
  </property>
</Properties>
</file>