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</p:sldIdLst>
  <p:sldSz cx="7415213" cy="10542588"/>
  <p:notesSz cx="7415213" cy="10542588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2898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0800000">
            <a:off x="-59061" y="0"/>
            <a:ext cx="7474845" cy="10584216"/>
          </a:xfrm>
          <a:prstGeom prst="rect">
            <a:avLst/>
          </a:prstGeom>
        </p:spPr>
      </p:pic>
      <p:sp>
        <p:nvSpPr>
          <p:cNvPr id="3" name="text 1"/>
          <p:cNvSpPr txBox="1"/>
          <p:nvPr/>
        </p:nvSpPr>
        <p:spPr>
          <a:xfrm rot="-10800000">
            <a:off x="7082834" y="10267343"/>
            <a:ext cx="85921" cy="13798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619" spc="10" dirty="0">
                <a:solidFill>
                  <a:srgbClr val="BDC4C5"/>
                </a:solidFill>
                <a:latin typeface="Arial"/>
                <a:cs typeface="Arial"/>
              </a:rPr>
              <a:t>...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 rot="-10800000">
            <a:off x="311457" y="9694033"/>
            <a:ext cx="6672027" cy="34053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1456440">
              <a:lnSpc>
                <a:spcPct val="100000"/>
              </a:lnSpc>
            </a:pPr>
            <a:r>
              <a:rPr sz="1250" spc="10" dirty="0">
                <a:solidFill>
                  <a:srgbClr val="5E6261"/>
                </a:solidFill>
                <a:latin typeface="Arial"/>
                <a:cs typeface="Arial"/>
              </a:rPr>
              <a:t>Zmluva  o  vykone  dobrovol'</a:t>
            </a:r>
            <a:r>
              <a:rPr sz="1250" spc="10" dirty="0">
                <a:solidFill>
                  <a:srgbClr val="6F7472"/>
                </a:solidFill>
                <a:latin typeface="Arial"/>
                <a:cs typeface="Arial"/>
              </a:rPr>
              <a:t>n</a:t>
            </a:r>
            <a:r>
              <a:rPr sz="1250" spc="10" dirty="0">
                <a:solidFill>
                  <a:srgbClr val="5E6261"/>
                </a:solidFill>
                <a:latin typeface="Arial"/>
                <a:cs typeface="Arial"/>
              </a:rPr>
              <a:t>íc</a:t>
            </a:r>
            <a:r>
              <a:rPr sz="1250" spc="10" dirty="0">
                <a:solidFill>
                  <a:srgbClr val="6F7472"/>
                </a:solidFill>
                <a:latin typeface="Arial"/>
                <a:cs typeface="Arial"/>
              </a:rPr>
              <a:t>k</a:t>
            </a:r>
            <a:r>
              <a:rPr sz="1250" spc="10" dirty="0">
                <a:solidFill>
                  <a:srgbClr val="5E6261"/>
                </a:solidFill>
                <a:latin typeface="Arial"/>
                <a:cs typeface="Arial"/>
              </a:rPr>
              <a:t>ej  èinnosti  v  spo</a:t>
            </a:r>
            <a:r>
              <a:rPr sz="1250" spc="10" dirty="0">
                <a:solidFill>
                  <a:srgbClr val="6F7472"/>
                </a:solidFill>
                <a:latin typeface="Arial"/>
                <a:cs typeface="Arial"/>
              </a:rPr>
              <a:t>rt</a:t>
            </a:r>
            <a:r>
              <a:rPr sz="1250" spc="10" dirty="0">
                <a:solidFill>
                  <a:srgbClr val="5E6261"/>
                </a:solidFill>
                <a:latin typeface="Arial"/>
                <a:cs typeface="Arial"/>
              </a:rPr>
              <a:t>e</a:t>
            </a:r>
            <a:endParaRPr sz="12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869" i="1" spc="10" dirty="0">
                <a:solidFill>
                  <a:srgbClr val="6F7472"/>
                </a:solidFill>
                <a:latin typeface="Arial"/>
                <a:cs typeface="Arial"/>
              </a:rPr>
              <a:t>u</a:t>
            </a:r>
            <a:r>
              <a:rPr sz="869" i="1" spc="10" dirty="0">
                <a:solidFill>
                  <a:srgbClr val="5E6261"/>
                </a:solidFill>
                <a:latin typeface="Arial"/>
                <a:cs typeface="Arial"/>
              </a:rPr>
              <a:t>zat</a:t>
            </a:r>
            <a:r>
              <a:rPr sz="869" i="1" spc="10" dirty="0">
                <a:solidFill>
                  <a:srgbClr val="6F7472"/>
                </a:solidFill>
                <a:latin typeface="Arial"/>
                <a:cs typeface="Arial"/>
              </a:rPr>
              <a:t>vo</a:t>
            </a:r>
            <a:r>
              <a:rPr sz="869" i="1" spc="10" dirty="0">
                <a:solidFill>
                  <a:srgbClr val="5E6261"/>
                </a:solidFill>
                <a:latin typeface="Arial"/>
                <a:cs typeface="Arial"/>
              </a:rPr>
              <a:t>re</a:t>
            </a:r>
            <a:r>
              <a:rPr sz="869" i="1" spc="10" dirty="0">
                <a:solidFill>
                  <a:srgbClr val="6F7472"/>
                </a:solidFill>
                <a:latin typeface="Arial"/>
                <a:cs typeface="Arial"/>
              </a:rPr>
              <a:t>n</a:t>
            </a:r>
            <a:r>
              <a:rPr sz="869" i="1" spc="10" dirty="0">
                <a:solidFill>
                  <a:srgbClr val="5E6261"/>
                </a:solidFill>
                <a:latin typeface="Arial"/>
                <a:cs typeface="Arial"/>
              </a:rPr>
              <a:t>á  </a:t>
            </a:r>
            <a:r>
              <a:rPr sz="869" i="1" spc="10" dirty="0">
                <a:solidFill>
                  <a:srgbClr val="6F7472"/>
                </a:solidFill>
                <a:latin typeface="Arial"/>
                <a:cs typeface="Arial"/>
              </a:rPr>
              <a:t>p</a:t>
            </a:r>
            <a:r>
              <a:rPr sz="869" i="1" spc="10" dirty="0">
                <a:solidFill>
                  <a:srgbClr val="5E6261"/>
                </a:solidFill>
                <a:latin typeface="Arial"/>
                <a:cs typeface="Arial"/>
              </a:rPr>
              <a:t>od</a:t>
            </a:r>
            <a:r>
              <a:rPr sz="869" i="1" spc="10" dirty="0">
                <a:solidFill>
                  <a:srgbClr val="6F7472"/>
                </a:solidFill>
                <a:latin typeface="Arial"/>
                <a:cs typeface="Arial"/>
              </a:rPr>
              <a:t>f</a:t>
            </a:r>
            <a:r>
              <a:rPr sz="869" i="1" spc="10" dirty="0">
                <a:solidFill>
                  <a:srgbClr val="5E6261"/>
                </a:solidFill>
                <a:latin typeface="Arial"/>
                <a:cs typeface="Arial"/>
              </a:rPr>
              <a:t>az</a:t>
            </a:r>
            <a:r>
              <a:rPr sz="869" i="1" spc="10" dirty="0">
                <a:solidFill>
                  <a:srgbClr val="6F7472"/>
                </a:solidFill>
                <a:latin typeface="Arial"/>
                <a:cs typeface="Arial"/>
              </a:rPr>
              <a:t>ák</a:t>
            </a:r>
            <a:r>
              <a:rPr sz="869" i="1" spc="10" dirty="0">
                <a:solidFill>
                  <a:srgbClr val="5E6261"/>
                </a:solidFill>
                <a:latin typeface="Arial"/>
                <a:cs typeface="Arial"/>
              </a:rPr>
              <a:t>o</a:t>
            </a:r>
            <a:r>
              <a:rPr sz="869" i="1" spc="10" dirty="0">
                <a:solidFill>
                  <a:srgbClr val="6F7472"/>
                </a:solidFill>
                <a:latin typeface="Arial"/>
                <a:cs typeface="Arial"/>
              </a:rPr>
              <a:t>n</a:t>
            </a:r>
            <a:r>
              <a:rPr sz="869" i="1" spc="10" dirty="0">
                <a:solidFill>
                  <a:srgbClr val="5E6261"/>
                </a:solidFill>
                <a:latin typeface="Arial"/>
                <a:cs typeface="Arial"/>
              </a:rPr>
              <a:t>a  </a:t>
            </a:r>
            <a:r>
              <a:rPr sz="1169" i="1" spc="10" dirty="0">
                <a:solidFill>
                  <a:srgbClr val="6F7472"/>
                </a:solidFill>
                <a:latin typeface="Arial"/>
                <a:cs typeface="Arial"/>
              </a:rPr>
              <a:t>c.  </a:t>
            </a:r>
            <a:r>
              <a:rPr sz="869" i="1" spc="10" dirty="0">
                <a:solidFill>
                  <a:srgbClr val="5E6261"/>
                </a:solidFill>
                <a:latin typeface="Arial"/>
                <a:cs typeface="Arial"/>
              </a:rPr>
              <a:t>406/2011  </a:t>
            </a:r>
            <a:r>
              <a:rPr sz="869" i="1" spc="10" dirty="0">
                <a:solidFill>
                  <a:srgbClr val="6F7472"/>
                </a:solidFill>
                <a:latin typeface="Arial"/>
                <a:cs typeface="Arial"/>
              </a:rPr>
              <a:t>Z</a:t>
            </a:r>
            <a:r>
              <a:rPr sz="869" i="1" spc="10" dirty="0">
                <a:solidFill>
                  <a:srgbClr val="5E6261"/>
                </a:solidFill>
                <a:latin typeface="Arial"/>
                <a:cs typeface="Arial"/>
              </a:rPr>
              <a:t>. z</a:t>
            </a:r>
            <a:r>
              <a:rPr sz="869" i="1" spc="10" dirty="0">
                <a:solidFill>
                  <a:srgbClr val="6F7472"/>
                </a:solidFill>
                <a:latin typeface="Arial"/>
                <a:cs typeface="Arial"/>
              </a:rPr>
              <a:t>.  </a:t>
            </a:r>
            <a:r>
              <a:rPr sz="869" i="1" spc="10" dirty="0">
                <a:solidFill>
                  <a:srgbClr val="5E6261"/>
                </a:solidFill>
                <a:latin typeface="Arial"/>
                <a:cs typeface="Arial"/>
              </a:rPr>
              <a:t>o </a:t>
            </a:r>
            <a:r>
              <a:rPr sz="869" i="1" spc="10" dirty="0">
                <a:solidFill>
                  <a:srgbClr val="6F7472"/>
                </a:solidFill>
                <a:latin typeface="Arial"/>
                <a:cs typeface="Arial"/>
              </a:rPr>
              <a:t>d</a:t>
            </a:r>
            <a:r>
              <a:rPr sz="869" i="1" spc="10" dirty="0">
                <a:solidFill>
                  <a:srgbClr val="5E6261"/>
                </a:solidFill>
                <a:latin typeface="Arial"/>
                <a:cs typeface="Arial"/>
              </a:rPr>
              <a:t>obro</a:t>
            </a:r>
            <a:r>
              <a:rPr sz="869" i="1" spc="10" dirty="0">
                <a:solidFill>
                  <a:srgbClr val="6F7472"/>
                </a:solidFill>
                <a:latin typeface="Arial"/>
                <a:cs typeface="Arial"/>
              </a:rPr>
              <a:t>v</a:t>
            </a:r>
            <a:r>
              <a:rPr sz="869" i="1" spc="10" dirty="0">
                <a:solidFill>
                  <a:srgbClr val="5E6261"/>
                </a:solidFill>
                <a:latin typeface="Arial"/>
                <a:cs typeface="Arial"/>
              </a:rPr>
              <a:t>o</a:t>
            </a:r>
            <a:r>
              <a:rPr sz="869" i="1" spc="10" dirty="0">
                <a:solidFill>
                  <a:srgbClr val="6F7472"/>
                </a:solidFill>
                <a:latin typeface="Arial"/>
                <a:cs typeface="Arial"/>
              </a:rPr>
              <a:t>fní</a:t>
            </a:r>
            <a:r>
              <a:rPr sz="869" i="1" spc="10" dirty="0">
                <a:solidFill>
                  <a:srgbClr val="5E6261"/>
                </a:solidFill>
                <a:latin typeface="Arial"/>
                <a:cs typeface="Arial"/>
              </a:rPr>
              <a:t>ct</a:t>
            </a:r>
            <a:r>
              <a:rPr sz="869" i="1" spc="10" dirty="0">
                <a:solidFill>
                  <a:srgbClr val="6F7472"/>
                </a:solidFill>
                <a:latin typeface="Arial"/>
                <a:cs typeface="Arial"/>
              </a:rPr>
              <a:t>v</a:t>
            </a:r>
            <a:r>
              <a:rPr sz="869" i="1" spc="10" dirty="0">
                <a:solidFill>
                  <a:srgbClr val="5E6261"/>
                </a:solidFill>
                <a:latin typeface="Arial"/>
                <a:cs typeface="Arial"/>
              </a:rPr>
              <a:t>e </a:t>
            </a:r>
            <a:r>
              <a:rPr sz="869" i="1" spc="10" dirty="0">
                <a:solidFill>
                  <a:srgbClr val="6F7472"/>
                </a:solidFill>
                <a:latin typeface="Arial"/>
                <a:cs typeface="Arial"/>
              </a:rPr>
              <a:t>av  </a:t>
            </a:r>
            <a:r>
              <a:rPr sz="869" i="1" spc="10" dirty="0">
                <a:solidFill>
                  <a:srgbClr val="5E6261"/>
                </a:solidFill>
                <a:latin typeface="Arial"/>
                <a:cs typeface="Arial"/>
              </a:rPr>
              <a:t>z</a:t>
            </a:r>
            <a:r>
              <a:rPr sz="869" i="1" spc="10" dirty="0">
                <a:solidFill>
                  <a:srgbClr val="6F7472"/>
                </a:solidFill>
                <a:latin typeface="Arial"/>
                <a:cs typeface="Arial"/>
              </a:rPr>
              <a:t>my</a:t>
            </a:r>
            <a:r>
              <a:rPr sz="869" i="1" spc="10" dirty="0">
                <a:solidFill>
                  <a:srgbClr val="5E6261"/>
                </a:solidFill>
                <a:latin typeface="Arial"/>
                <a:cs typeface="Arial"/>
              </a:rPr>
              <a:t>s</a:t>
            </a:r>
            <a:r>
              <a:rPr sz="869" i="1" spc="10" dirty="0">
                <a:solidFill>
                  <a:srgbClr val="6F7472"/>
                </a:solidFill>
                <a:latin typeface="Arial"/>
                <a:cs typeface="Arial"/>
              </a:rPr>
              <a:t>l</a:t>
            </a:r>
            <a:r>
              <a:rPr sz="869" i="1" spc="10" dirty="0">
                <a:solidFill>
                  <a:srgbClr val="5E6261"/>
                </a:solidFill>
                <a:latin typeface="Arial"/>
                <a:cs typeface="Arial"/>
              </a:rPr>
              <a:t>e </a:t>
            </a:r>
            <a:r>
              <a:rPr sz="919" i="1" spc="10" dirty="0">
                <a:solidFill>
                  <a:srgbClr val="5E6261"/>
                </a:solidFill>
                <a:latin typeface="Arial"/>
                <a:cs typeface="Arial"/>
              </a:rPr>
              <a:t>z.ë.  </a:t>
            </a:r>
            <a:r>
              <a:rPr sz="869" i="1" spc="10" dirty="0">
                <a:solidFill>
                  <a:srgbClr val="5E6261"/>
                </a:solidFill>
                <a:latin typeface="Arial"/>
                <a:cs typeface="Arial"/>
              </a:rPr>
              <a:t>440</a:t>
            </a:r>
            <a:r>
              <a:rPr sz="869" i="1" spc="10" dirty="0">
                <a:solidFill>
                  <a:srgbClr val="6F7472"/>
                </a:solidFill>
                <a:latin typeface="Arial"/>
                <a:cs typeface="Arial"/>
              </a:rPr>
              <a:t>/</a:t>
            </a:r>
            <a:r>
              <a:rPr sz="869" i="1" spc="10" dirty="0">
                <a:solidFill>
                  <a:srgbClr val="5E6261"/>
                </a:solidFill>
                <a:latin typeface="Arial"/>
                <a:cs typeface="Arial"/>
              </a:rPr>
              <a:t>201</a:t>
            </a:r>
            <a:r>
              <a:rPr sz="869" i="1" spc="10" dirty="0">
                <a:solidFill>
                  <a:srgbClr val="6F7472"/>
                </a:solidFill>
                <a:latin typeface="Arial"/>
                <a:cs typeface="Arial"/>
              </a:rPr>
              <a:t>5  </a:t>
            </a:r>
            <a:r>
              <a:rPr sz="869" i="1" spc="10" dirty="0">
                <a:solidFill>
                  <a:srgbClr val="5E6261"/>
                </a:solidFill>
                <a:latin typeface="Arial"/>
                <a:cs typeface="Arial"/>
              </a:rPr>
              <a:t>Z.z.  Zá</a:t>
            </a:r>
            <a:r>
              <a:rPr sz="869" i="1" spc="10" dirty="0">
                <a:solidFill>
                  <a:srgbClr val="6F7472"/>
                </a:solidFill>
                <a:latin typeface="Arial"/>
                <a:cs typeface="Arial"/>
              </a:rPr>
              <a:t>k</a:t>
            </a:r>
            <a:r>
              <a:rPr sz="869" i="1" spc="10" dirty="0">
                <a:solidFill>
                  <a:srgbClr val="5E6261"/>
                </a:solidFill>
                <a:latin typeface="Arial"/>
                <a:cs typeface="Arial"/>
              </a:rPr>
              <a:t>on  o spo</a:t>
            </a:r>
            <a:r>
              <a:rPr sz="869" i="1" spc="10" dirty="0">
                <a:solidFill>
                  <a:srgbClr val="6F7472"/>
                </a:solidFill>
                <a:latin typeface="Arial"/>
                <a:cs typeface="Arial"/>
              </a:rPr>
              <a:t>rt</a:t>
            </a:r>
            <a:r>
              <a:rPr sz="869" i="1" spc="10" dirty="0">
                <a:solidFill>
                  <a:srgbClr val="5E6261"/>
                </a:solidFill>
                <a:latin typeface="Arial"/>
                <a:cs typeface="Arial"/>
              </a:rPr>
              <a:t>e  </a:t>
            </a:r>
            <a:r>
              <a:rPr sz="869" i="1" spc="10" dirty="0">
                <a:solidFill>
                  <a:srgbClr val="6F7472"/>
                </a:solidFill>
                <a:latin typeface="Arial"/>
                <a:cs typeface="Arial"/>
              </a:rPr>
              <a:t>a </a:t>
            </a:r>
            <a:r>
              <a:rPr sz="869" i="1" spc="10" dirty="0">
                <a:solidFill>
                  <a:srgbClr val="5E6261"/>
                </a:solidFill>
                <a:latin typeface="Arial"/>
                <a:cs typeface="Arial"/>
              </a:rPr>
              <a:t>o z</a:t>
            </a:r>
            <a:r>
              <a:rPr sz="869" i="1" spc="10" dirty="0">
                <a:solidFill>
                  <a:srgbClr val="6F7472"/>
                </a:solidFill>
                <a:latin typeface="Arial"/>
                <a:cs typeface="Arial"/>
              </a:rPr>
              <a:t>m</a:t>
            </a:r>
            <a:r>
              <a:rPr sz="869" i="1" spc="10" dirty="0">
                <a:solidFill>
                  <a:srgbClr val="5E6261"/>
                </a:solidFill>
                <a:latin typeface="Arial"/>
                <a:cs typeface="Arial"/>
              </a:rPr>
              <a:t>e</a:t>
            </a:r>
            <a:r>
              <a:rPr sz="869" i="1" spc="10" dirty="0">
                <a:solidFill>
                  <a:srgbClr val="6F7472"/>
                </a:solidFill>
                <a:latin typeface="Arial"/>
                <a:cs typeface="Arial"/>
              </a:rPr>
              <a:t>n</a:t>
            </a:r>
            <a:r>
              <a:rPr sz="869" i="1" spc="10" dirty="0">
                <a:solidFill>
                  <a:srgbClr val="5E6261"/>
                </a:solidFill>
                <a:latin typeface="Arial"/>
                <a:cs typeface="Arial"/>
              </a:rPr>
              <a:t>e  </a:t>
            </a:r>
            <a:r>
              <a:rPr sz="869" i="1" spc="10" dirty="0">
                <a:solidFill>
                  <a:srgbClr val="6F7472"/>
                </a:solidFill>
                <a:latin typeface="Arial"/>
                <a:cs typeface="Arial"/>
              </a:rPr>
              <a:t>a</a:t>
            </a:r>
            <a:endParaRPr sz="800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 rot="-10800000">
            <a:off x="2128264" y="9338555"/>
            <a:ext cx="3089994" cy="33627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715354">
              <a:lnSpc>
                <a:spcPct val="100000"/>
              </a:lnSpc>
            </a:pPr>
            <a:r>
              <a:rPr sz="1050" i="1" spc="10" dirty="0">
                <a:solidFill>
                  <a:srgbClr val="6F7472"/>
                </a:solidFill>
                <a:latin typeface="Arial"/>
                <a:cs typeface="Arial"/>
              </a:rPr>
              <a:t>d</a:t>
            </a:r>
            <a:r>
              <a:rPr sz="1050" i="1" spc="10" dirty="0">
                <a:solidFill>
                  <a:srgbClr val="5E6261"/>
                </a:solidFill>
                <a:latin typeface="Arial"/>
                <a:cs typeface="Arial"/>
              </a:rPr>
              <a:t>op</a:t>
            </a:r>
            <a:r>
              <a:rPr sz="1050" i="1" spc="10" dirty="0">
                <a:solidFill>
                  <a:srgbClr val="6F7472"/>
                </a:solidFill>
                <a:latin typeface="Arial"/>
                <a:cs typeface="Arial"/>
              </a:rPr>
              <a:t>l</a:t>
            </a:r>
            <a:r>
              <a:rPr sz="1050" i="1" spc="10" dirty="0">
                <a:solidFill>
                  <a:srgbClr val="5E6261"/>
                </a:solidFill>
                <a:latin typeface="Arial"/>
                <a:cs typeface="Arial"/>
              </a:rPr>
              <a:t>ne</a:t>
            </a:r>
            <a:r>
              <a:rPr sz="1050" i="1" spc="10" dirty="0">
                <a:solidFill>
                  <a:srgbClr val="6F7472"/>
                </a:solidFill>
                <a:latin typeface="Arial"/>
                <a:cs typeface="Arial"/>
              </a:rPr>
              <a:t>ní  </a:t>
            </a:r>
            <a:r>
              <a:rPr sz="1050" i="1" spc="10" dirty="0">
                <a:solidFill>
                  <a:srgbClr val="5E6261"/>
                </a:solidFill>
                <a:latin typeface="Arial"/>
                <a:cs typeface="Arial"/>
              </a:rPr>
              <a:t>n</a:t>
            </a:r>
            <a:r>
              <a:rPr sz="1050" i="1" spc="10" dirty="0">
                <a:solidFill>
                  <a:srgbClr val="6F7472"/>
                </a:solidFill>
                <a:latin typeface="Arial"/>
                <a:cs typeface="Arial"/>
              </a:rPr>
              <a:t>l</a:t>
            </a:r>
            <a:r>
              <a:rPr sz="1050" i="1" spc="10" dirty="0">
                <a:solidFill>
                  <a:srgbClr val="5E6261"/>
                </a:solidFill>
                <a:latin typeface="Arial"/>
                <a:cs typeface="Arial"/>
              </a:rPr>
              <a:t>e</a:t>
            </a:r>
            <a:r>
              <a:rPr sz="1050" i="1" spc="10" dirty="0">
                <a:solidFill>
                  <a:srgbClr val="6F7472"/>
                </a:solidFill>
                <a:latin typeface="Arial"/>
                <a:cs typeface="Arial"/>
              </a:rPr>
              <a:t>k</a:t>
            </a:r>
            <a:r>
              <a:rPr sz="1050" i="1" spc="10" dirty="0">
                <a:solidFill>
                  <a:srgbClr val="5E6261"/>
                </a:solidFill>
                <a:latin typeface="Arial"/>
                <a:cs typeface="Arial"/>
              </a:rPr>
              <a:t>tor</a:t>
            </a:r>
            <a:r>
              <a:rPr sz="1050" i="1" spc="10" dirty="0">
                <a:solidFill>
                  <a:srgbClr val="6F7472"/>
                </a:solidFill>
                <a:latin typeface="Arial"/>
                <a:cs typeface="Arial"/>
              </a:rPr>
              <a:t>y</a:t>
            </a:r>
            <a:r>
              <a:rPr sz="1050" i="1" spc="10" dirty="0">
                <a:solidFill>
                  <a:srgbClr val="5E6261"/>
                </a:solidFill>
                <a:latin typeface="Arial"/>
                <a:cs typeface="Arial"/>
              </a:rPr>
              <a:t>c</a:t>
            </a:r>
            <a:r>
              <a:rPr sz="1050" i="1" spc="10" dirty="0">
                <a:solidFill>
                  <a:srgbClr val="6F7472"/>
                </a:solidFill>
                <a:latin typeface="Arial"/>
                <a:cs typeface="Arial"/>
              </a:rPr>
              <a:t>h </a:t>
            </a:r>
            <a:r>
              <a:rPr sz="1050" i="1" spc="10" dirty="0">
                <a:solidFill>
                  <a:srgbClr val="5E6261"/>
                </a:solidFill>
                <a:latin typeface="Arial"/>
                <a:cs typeface="Arial"/>
              </a:rPr>
              <a:t>zá</a:t>
            </a:r>
            <a:r>
              <a:rPr sz="1050" i="1" spc="10" dirty="0">
                <a:solidFill>
                  <a:srgbClr val="6F7472"/>
                </a:solidFill>
                <a:latin typeface="Arial"/>
                <a:cs typeface="Arial"/>
              </a:rPr>
              <a:t>k</a:t>
            </a:r>
            <a:r>
              <a:rPr sz="1050" i="1" spc="10" dirty="0">
                <a:solidFill>
                  <a:srgbClr val="5E6261"/>
                </a:solidFill>
                <a:latin typeface="Arial"/>
                <a:cs typeface="Arial"/>
              </a:rPr>
              <a:t>o</a:t>
            </a:r>
            <a:r>
              <a:rPr sz="1050" i="1" spc="10" dirty="0">
                <a:solidFill>
                  <a:srgbClr val="6F7472"/>
                </a:solidFill>
                <a:latin typeface="Arial"/>
                <a:cs typeface="Arial"/>
              </a:rPr>
              <a:t>nov</a:t>
            </a:r>
            <a:endParaRPr sz="10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cfa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l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e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j  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a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j  "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z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mluv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a  o 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d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ob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rovoïntctv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e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"  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a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l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ebo  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l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e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n  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z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mluva"</a:t>
            </a:r>
            <a:endParaRPr sz="800">
              <a:latin typeface="Arial"/>
              <a:cs typeface="Arial"/>
            </a:endParaRPr>
          </a:p>
        </p:txBody>
      </p:sp>
      <p:sp>
        <p:nvSpPr>
          <p:cNvPr id="6" name="text 1"/>
          <p:cNvSpPr txBox="1"/>
          <p:nvPr/>
        </p:nvSpPr>
        <p:spPr>
          <a:xfrm rot="-10800000">
            <a:off x="2597358" y="9354500"/>
            <a:ext cx="99148" cy="6132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50" i="1" spc="10" dirty="0">
                <a:solidFill>
                  <a:srgbClr val="6F7472"/>
                </a:solidFill>
                <a:latin typeface="Arial"/>
                <a:cs typeface="Arial"/>
              </a:rPr>
              <a:t>11</a:t>
            </a:r>
            <a:endParaRPr sz="400">
              <a:latin typeface="Arial"/>
              <a:cs typeface="Arial"/>
            </a:endParaRPr>
          </a:p>
        </p:txBody>
      </p:sp>
      <p:sp>
        <p:nvSpPr>
          <p:cNvPr id="7" name="text 1"/>
          <p:cNvSpPr txBox="1"/>
          <p:nvPr/>
        </p:nvSpPr>
        <p:spPr>
          <a:xfrm rot="-10800000">
            <a:off x="3489339" y="9012539"/>
            <a:ext cx="329089" cy="17818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49" spc="10" dirty="0">
                <a:solidFill>
                  <a:srgbClr val="5E6261"/>
                </a:solidFill>
                <a:latin typeface="Arial"/>
                <a:cs typeface="Arial"/>
              </a:rPr>
              <a:t>fl.  </a:t>
            </a:r>
            <a:r>
              <a:rPr sz="949" spc="10" dirty="0">
                <a:solidFill>
                  <a:srgbClr val="5E6261"/>
                </a:solidFill>
                <a:latin typeface="Arial"/>
                <a:cs typeface="Arial"/>
              </a:rPr>
              <a:t>l.</a:t>
            </a:r>
            <a:endParaRPr sz="900">
              <a:latin typeface="Arial"/>
              <a:cs typeface="Arial"/>
            </a:endParaRPr>
          </a:p>
        </p:txBody>
      </p:sp>
      <p:sp>
        <p:nvSpPr>
          <p:cNvPr id="8" name="text 1"/>
          <p:cNvSpPr txBox="1"/>
          <p:nvPr/>
        </p:nvSpPr>
        <p:spPr>
          <a:xfrm rot="-10800000">
            <a:off x="3070368" y="8842528"/>
            <a:ext cx="1164921" cy="15139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19" spc="10" dirty="0">
                <a:solidFill>
                  <a:srgbClr val="5E6261"/>
                </a:solidFill>
                <a:latin typeface="Arial"/>
                <a:cs typeface="Arial"/>
              </a:rPr>
              <a:t>ZMLUVNÉ STRANY</a:t>
            </a:r>
            <a:endParaRPr sz="900">
              <a:latin typeface="Arial"/>
              <a:cs typeface="Arial"/>
            </a:endParaRPr>
          </a:p>
        </p:txBody>
      </p:sp>
      <p:sp>
        <p:nvSpPr>
          <p:cNvPr id="9" name="text 1"/>
          <p:cNvSpPr txBox="1"/>
          <p:nvPr/>
        </p:nvSpPr>
        <p:spPr>
          <a:xfrm rot="-10800000">
            <a:off x="4716518" y="8174235"/>
            <a:ext cx="2297844" cy="48997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solidFill>
                  <a:srgbClr val="5E6261"/>
                </a:solidFill>
                <a:latin typeface="Arial"/>
                <a:cs typeface="Arial"/>
              </a:rPr>
              <a:t>1.  DOBROVOtNÍK:</a:t>
            </a:r>
            <a:endParaRPr sz="11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839" spc="10" dirty="0">
                <a:solidFill>
                  <a:srgbClr val="6F7472"/>
                </a:solidFill>
                <a:latin typeface="Arial"/>
                <a:cs typeface="Arial"/>
              </a:rPr>
              <a:t>M</a:t>
            </a:r>
            <a:r>
              <a:rPr sz="839" spc="10" dirty="0">
                <a:solidFill>
                  <a:srgbClr val="5E6261"/>
                </a:solidFill>
                <a:latin typeface="Arial"/>
                <a:cs typeface="Arial"/>
              </a:rPr>
              <a:t>e</a:t>
            </a:r>
            <a:r>
              <a:rPr sz="839" spc="10" dirty="0">
                <a:solidFill>
                  <a:srgbClr val="6F7472"/>
                </a:solidFill>
                <a:latin typeface="Arial"/>
                <a:cs typeface="Arial"/>
              </a:rPr>
              <a:t>n</a:t>
            </a:r>
            <a:r>
              <a:rPr sz="839" spc="10" dirty="0">
                <a:solidFill>
                  <a:srgbClr val="5E6261"/>
                </a:solidFill>
                <a:latin typeface="Arial"/>
                <a:cs typeface="Arial"/>
              </a:rPr>
              <a:t>o  a  pr</a:t>
            </a:r>
            <a:r>
              <a:rPr sz="839" spc="10" dirty="0">
                <a:solidFill>
                  <a:srgbClr val="6F7472"/>
                </a:solidFill>
                <a:latin typeface="Arial"/>
                <a:cs typeface="Arial"/>
              </a:rPr>
              <a:t>i</a:t>
            </a:r>
            <a:r>
              <a:rPr sz="839" spc="10" dirty="0">
                <a:solidFill>
                  <a:srgbClr val="5E6261"/>
                </a:solidFill>
                <a:latin typeface="Arial"/>
                <a:cs typeface="Arial"/>
              </a:rPr>
              <a:t>ezv</a:t>
            </a:r>
            <a:r>
              <a:rPr sz="839" spc="10" dirty="0">
                <a:solidFill>
                  <a:srgbClr val="6F7472"/>
                </a:solidFill>
                <a:latin typeface="Arial"/>
                <a:cs typeface="Arial"/>
              </a:rPr>
              <a:t>i</a:t>
            </a:r>
            <a:r>
              <a:rPr sz="839" spc="10" dirty="0">
                <a:solidFill>
                  <a:srgbClr val="5E6261"/>
                </a:solidFill>
                <a:latin typeface="Arial"/>
                <a:cs typeface="Arial"/>
              </a:rPr>
              <a:t>s</a:t>
            </a:r>
            <a:r>
              <a:rPr sz="839" spc="10" dirty="0">
                <a:solidFill>
                  <a:srgbClr val="6F7472"/>
                </a:solidFill>
                <a:latin typeface="Arial"/>
                <a:cs typeface="Arial"/>
              </a:rPr>
              <a:t>k</a:t>
            </a:r>
            <a:r>
              <a:rPr sz="839" spc="10" dirty="0">
                <a:solidFill>
                  <a:srgbClr val="5E6261"/>
                </a:solidFill>
                <a:latin typeface="Arial"/>
                <a:cs typeface="Arial"/>
              </a:rPr>
              <a:t>o</a:t>
            </a:r>
            <a:r>
              <a:rPr sz="839" spc="10" dirty="0">
                <a:solidFill>
                  <a:srgbClr val="6F7472"/>
                </a:solidFill>
                <a:latin typeface="Arial"/>
                <a:cs typeface="Arial"/>
              </a:rPr>
              <a:t>:   M</a:t>
            </a:r>
            <a:r>
              <a:rPr sz="839" spc="10" dirty="0">
                <a:solidFill>
                  <a:srgbClr val="5E6261"/>
                </a:solidFill>
                <a:latin typeface="Arial"/>
                <a:cs typeface="Arial"/>
              </a:rPr>
              <a:t>gr</a:t>
            </a:r>
            <a:r>
              <a:rPr sz="839" spc="10" dirty="0">
                <a:solidFill>
                  <a:srgbClr val="6F7472"/>
                </a:solidFill>
                <a:latin typeface="Arial"/>
                <a:cs typeface="Arial"/>
              </a:rPr>
              <a:t>.  </a:t>
            </a:r>
            <a:r>
              <a:rPr sz="839" spc="10" dirty="0">
                <a:solidFill>
                  <a:srgbClr val="5E6261"/>
                </a:solidFill>
                <a:latin typeface="Arial"/>
                <a:cs typeface="Arial"/>
              </a:rPr>
              <a:t>Da</a:t>
            </a:r>
            <a:r>
              <a:rPr sz="839" spc="10" dirty="0">
                <a:solidFill>
                  <a:srgbClr val="6F7472"/>
                </a:solidFill>
                <a:latin typeface="Arial"/>
                <a:cs typeface="Arial"/>
              </a:rPr>
              <a:t>n</a:t>
            </a:r>
            <a:r>
              <a:rPr sz="839" spc="10" dirty="0">
                <a:solidFill>
                  <a:srgbClr val="5E6261"/>
                </a:solidFill>
                <a:latin typeface="Arial"/>
                <a:cs typeface="Arial"/>
              </a:rPr>
              <a:t>a  Pa</a:t>
            </a:r>
            <a:r>
              <a:rPr sz="839" spc="10" dirty="0">
                <a:solidFill>
                  <a:srgbClr val="6F7472"/>
                </a:solidFill>
                <a:latin typeface="Arial"/>
                <a:cs typeface="Arial"/>
              </a:rPr>
              <a:t>vlík</a:t>
            </a:r>
            <a:r>
              <a:rPr sz="839" spc="10" dirty="0">
                <a:solidFill>
                  <a:srgbClr val="5E6261"/>
                </a:solidFill>
                <a:latin typeface="Arial"/>
                <a:cs typeface="Arial"/>
              </a:rPr>
              <a:t>o</a:t>
            </a:r>
            <a:r>
              <a:rPr sz="839" spc="10" dirty="0">
                <a:solidFill>
                  <a:srgbClr val="6F7472"/>
                </a:solidFill>
                <a:latin typeface="Arial"/>
                <a:cs typeface="Arial"/>
              </a:rPr>
              <a:t>v</a:t>
            </a:r>
            <a:r>
              <a:rPr sz="839" spc="10" dirty="0">
                <a:solidFill>
                  <a:srgbClr val="5E6261"/>
                </a:solidFill>
                <a:latin typeface="Arial"/>
                <a:cs typeface="Arial"/>
              </a:rPr>
              <a:t>á</a:t>
            </a:r>
            <a:endParaRPr sz="8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1050" spc="10" dirty="0">
                <a:solidFill>
                  <a:srgbClr val="5E6261"/>
                </a:solidFill>
                <a:latin typeface="Arial"/>
                <a:cs typeface="Arial"/>
              </a:rPr>
              <a:t>Nar.</a:t>
            </a:r>
            <a:r>
              <a:rPr sz="1050" spc="10" dirty="0">
                <a:solidFill>
                  <a:srgbClr val="6F7472"/>
                </a:solidFill>
                <a:latin typeface="Arial"/>
                <a:cs typeface="Arial"/>
              </a:rPr>
              <a:t>:  </a:t>
            </a:r>
            <a:r>
              <a:rPr sz="1050" spc="10" dirty="0">
                <a:solidFill>
                  <a:srgbClr val="5E6261"/>
                </a:solidFill>
                <a:latin typeface="Arial"/>
                <a:cs typeface="Arial"/>
              </a:rPr>
              <a:t>7</a:t>
            </a:r>
            <a:r>
              <a:rPr sz="1050" spc="10" dirty="0">
                <a:solidFill>
                  <a:srgbClr val="6F7472"/>
                </a:solidFill>
                <a:latin typeface="Arial"/>
                <a:cs typeface="Arial"/>
              </a:rPr>
              <a:t>.</a:t>
            </a:r>
            <a:r>
              <a:rPr sz="1050" spc="10" dirty="0">
                <a:solidFill>
                  <a:srgbClr val="5E6261"/>
                </a:solidFill>
                <a:latin typeface="Arial"/>
                <a:cs typeface="Arial"/>
              </a:rPr>
              <a:t>4</a:t>
            </a:r>
            <a:r>
              <a:rPr sz="1050" spc="10" dirty="0">
                <a:solidFill>
                  <a:srgbClr val="6F7472"/>
                </a:solidFill>
                <a:latin typeface="Arial"/>
                <a:cs typeface="Arial"/>
              </a:rPr>
              <a:t>.</a:t>
            </a:r>
            <a:r>
              <a:rPr sz="1050" spc="10" dirty="0">
                <a:solidFill>
                  <a:srgbClr val="5E6261"/>
                </a:solidFill>
                <a:latin typeface="Arial"/>
                <a:cs typeface="Arial"/>
              </a:rPr>
              <a:t>1960</a:t>
            </a:r>
            <a:endParaRPr sz="1000">
              <a:latin typeface="Arial"/>
              <a:cs typeface="Arial"/>
            </a:endParaRPr>
          </a:p>
        </p:txBody>
      </p:sp>
      <p:sp>
        <p:nvSpPr>
          <p:cNvPr id="10" name="text 1"/>
          <p:cNvSpPr txBox="1"/>
          <p:nvPr/>
        </p:nvSpPr>
        <p:spPr>
          <a:xfrm rot="-10800000">
            <a:off x="4322455" y="7659047"/>
            <a:ext cx="2697053" cy="48052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69" spc="10" dirty="0">
                <a:solidFill>
                  <a:srgbClr val="5E6261"/>
                </a:solidFill>
                <a:latin typeface="Arial"/>
                <a:cs typeface="Arial"/>
              </a:rPr>
              <a:t>T</a:t>
            </a:r>
            <a:r>
              <a:rPr sz="869" spc="10" dirty="0">
                <a:solidFill>
                  <a:srgbClr val="6F7472"/>
                </a:solidFill>
                <a:latin typeface="Arial"/>
                <a:cs typeface="Arial"/>
              </a:rPr>
              <a:t>rv</a:t>
            </a:r>
            <a:r>
              <a:rPr sz="869" spc="10" dirty="0">
                <a:solidFill>
                  <a:srgbClr val="5E6261"/>
                </a:solidFill>
                <a:latin typeface="Arial"/>
                <a:cs typeface="Arial"/>
              </a:rPr>
              <a:t>a</a:t>
            </a:r>
            <a:r>
              <a:rPr sz="869" spc="10" dirty="0">
                <a:solidFill>
                  <a:srgbClr val="6F7472"/>
                </a:solidFill>
                <a:latin typeface="Arial"/>
                <a:cs typeface="Arial"/>
              </a:rPr>
              <a:t>ly  p</a:t>
            </a:r>
            <a:r>
              <a:rPr sz="869" spc="10" dirty="0">
                <a:solidFill>
                  <a:srgbClr val="5E6261"/>
                </a:solidFill>
                <a:latin typeface="Arial"/>
                <a:cs typeface="Arial"/>
              </a:rPr>
              <a:t>ob</a:t>
            </a:r>
            <a:r>
              <a:rPr sz="869" spc="10" dirty="0">
                <a:solidFill>
                  <a:srgbClr val="6F7472"/>
                </a:solidFill>
                <a:latin typeface="Arial"/>
                <a:cs typeface="Arial"/>
              </a:rPr>
              <a:t>yt</a:t>
            </a:r>
            <a:r>
              <a:rPr sz="869" spc="10" dirty="0">
                <a:solidFill>
                  <a:srgbClr val="5E6261"/>
                </a:solidFill>
                <a:latin typeface="Arial"/>
                <a:cs typeface="Arial"/>
              </a:rPr>
              <a:t>:  C</a:t>
            </a:r>
            <a:r>
              <a:rPr sz="869" spc="10" dirty="0">
                <a:solidFill>
                  <a:srgbClr val="6F7472"/>
                </a:solidFill>
                <a:latin typeface="Arial"/>
                <a:cs typeface="Arial"/>
              </a:rPr>
              <a:t>h</a:t>
            </a:r>
            <a:r>
              <a:rPr sz="869" spc="10" dirty="0">
                <a:solidFill>
                  <a:srgbClr val="5E6261"/>
                </a:solidFill>
                <a:latin typeface="Arial"/>
                <a:cs typeface="Arial"/>
              </a:rPr>
              <a:t>al</a:t>
            </a:r>
            <a:r>
              <a:rPr sz="869" spc="10" dirty="0">
                <a:solidFill>
                  <a:srgbClr val="6F7472"/>
                </a:solidFill>
                <a:latin typeface="Arial"/>
                <a:cs typeface="Arial"/>
              </a:rPr>
              <a:t>u</a:t>
            </a:r>
            <a:r>
              <a:rPr sz="869" spc="10" dirty="0">
                <a:solidFill>
                  <a:srgbClr val="5E6261"/>
                </a:solidFill>
                <a:latin typeface="Arial"/>
                <a:cs typeface="Arial"/>
              </a:rPr>
              <a:t>p</a:t>
            </a:r>
            <a:r>
              <a:rPr sz="869" spc="10" dirty="0">
                <a:solidFill>
                  <a:srgbClr val="6F7472"/>
                </a:solidFill>
                <a:latin typeface="Arial"/>
                <a:cs typeface="Arial"/>
              </a:rPr>
              <a:t>k</a:t>
            </a:r>
            <a:r>
              <a:rPr sz="869" spc="10" dirty="0">
                <a:solidFill>
                  <a:srgbClr val="5E6261"/>
                </a:solidFill>
                <a:latin typeface="Arial"/>
                <a:cs typeface="Arial"/>
              </a:rPr>
              <a:t>o</a:t>
            </a:r>
            <a:r>
              <a:rPr sz="869" spc="10" dirty="0">
                <a:solidFill>
                  <a:srgbClr val="6F7472"/>
                </a:solidFill>
                <a:latin typeface="Arial"/>
                <a:cs typeface="Arial"/>
              </a:rPr>
              <a:t>v</a:t>
            </a:r>
            <a:r>
              <a:rPr sz="869" spc="10" dirty="0">
                <a:solidFill>
                  <a:srgbClr val="5E6261"/>
                </a:solidFill>
                <a:latin typeface="Arial"/>
                <a:cs typeface="Arial"/>
              </a:rPr>
              <a:t>a   159</a:t>
            </a:r>
            <a:r>
              <a:rPr sz="869" spc="10" dirty="0">
                <a:solidFill>
                  <a:srgbClr val="6F7472"/>
                </a:solidFill>
                <a:latin typeface="Arial"/>
                <a:cs typeface="Arial"/>
              </a:rPr>
              <a:t>/</a:t>
            </a:r>
            <a:r>
              <a:rPr sz="869" spc="10" dirty="0">
                <a:solidFill>
                  <a:srgbClr val="5E6261"/>
                </a:solidFill>
                <a:latin typeface="Arial"/>
                <a:cs typeface="Arial"/>
              </a:rPr>
              <a:t>2</a:t>
            </a:r>
            <a:r>
              <a:rPr sz="869" spc="10" dirty="0">
                <a:solidFill>
                  <a:srgbClr val="6F7472"/>
                </a:solidFill>
                <a:latin typeface="Arial"/>
                <a:cs typeface="Arial"/>
              </a:rPr>
              <a:t>,  </a:t>
            </a:r>
            <a:r>
              <a:rPr sz="869" spc="10" dirty="0">
                <a:solidFill>
                  <a:srgbClr val="5E6261"/>
                </a:solidFill>
                <a:latin typeface="Arial"/>
                <a:cs typeface="Arial"/>
              </a:rPr>
              <a:t>022 </a:t>
            </a:r>
            <a:r>
              <a:rPr sz="869" spc="10" dirty="0">
                <a:solidFill>
                  <a:srgbClr val="6F7472"/>
                </a:solidFill>
                <a:latin typeface="Arial"/>
                <a:cs typeface="Arial"/>
              </a:rPr>
              <a:t>0</a:t>
            </a:r>
            <a:r>
              <a:rPr sz="869" spc="10" dirty="0">
                <a:solidFill>
                  <a:srgbClr val="5E6261"/>
                </a:solidFill>
                <a:latin typeface="Arial"/>
                <a:cs typeface="Arial"/>
              </a:rPr>
              <a:t>1  Cacica</a:t>
            </a:r>
            <a:endParaRPr sz="800">
              <a:latin typeface="Arial"/>
              <a:cs typeface="Arial"/>
            </a:endParaRPr>
          </a:p>
          <a:p>
            <a:pPr marL="5146">
              <a:lnSpc>
                <a:spcPct val="100000"/>
              </a:lnSpc>
            </a:pPr>
            <a:r>
              <a:rPr sz="1050" spc="10" dirty="0">
                <a:solidFill>
                  <a:srgbClr val="5E6261"/>
                </a:solidFill>
                <a:latin typeface="Arial"/>
                <a:cs typeface="Arial"/>
              </a:rPr>
              <a:t>Rodné  </a:t>
            </a:r>
            <a:r>
              <a:rPr sz="1050" spc="10" dirty="0">
                <a:solidFill>
                  <a:srgbClr val="6F7472"/>
                </a:solidFill>
                <a:latin typeface="Arial"/>
                <a:cs typeface="Arial"/>
              </a:rPr>
              <a:t>õí</a:t>
            </a:r>
            <a:r>
              <a:rPr sz="1050" spc="10" dirty="0">
                <a:solidFill>
                  <a:srgbClr val="5E6261"/>
                </a:solidFill>
                <a:latin typeface="Arial"/>
                <a:cs typeface="Arial"/>
              </a:rPr>
              <a:t>s</a:t>
            </a:r>
            <a:r>
              <a:rPr sz="1050" spc="10" dirty="0">
                <a:solidFill>
                  <a:srgbClr val="6F7472"/>
                </a:solidFill>
                <a:latin typeface="Arial"/>
                <a:cs typeface="Arial"/>
              </a:rPr>
              <a:t>l</a:t>
            </a:r>
            <a:r>
              <a:rPr sz="1050" spc="10" dirty="0">
                <a:solidFill>
                  <a:srgbClr val="5E6261"/>
                </a:solidFill>
                <a:latin typeface="Arial"/>
                <a:cs typeface="Arial"/>
              </a:rPr>
              <a:t>o:  6054077</a:t>
            </a:r>
            <a:r>
              <a:rPr sz="1050" spc="10" dirty="0">
                <a:solidFill>
                  <a:srgbClr val="6F7472"/>
                </a:solidFill>
                <a:latin typeface="Arial"/>
                <a:cs typeface="Arial"/>
              </a:rPr>
              <a:t>4</a:t>
            </a:r>
            <a:r>
              <a:rPr sz="1050" spc="10" dirty="0">
                <a:solidFill>
                  <a:srgbClr val="5E6261"/>
                </a:solidFill>
                <a:latin typeface="Arial"/>
                <a:cs typeface="Arial"/>
              </a:rPr>
              <a:t>36</a:t>
            </a:r>
            <a:endParaRPr sz="1000">
              <a:latin typeface="Arial"/>
              <a:cs typeface="Arial"/>
            </a:endParaRPr>
          </a:p>
          <a:p>
            <a:pPr marL="5146">
              <a:lnSpc>
                <a:spcPct val="100000"/>
              </a:lnSpc>
            </a:pPr>
            <a:r>
              <a:rPr sz="1050" spc="10" dirty="0">
                <a:solidFill>
                  <a:srgbClr val="5E6261"/>
                </a:solidFill>
                <a:latin typeface="Arial"/>
                <a:cs typeface="Arial"/>
              </a:rPr>
              <a:t>Ba</a:t>
            </a:r>
            <a:r>
              <a:rPr sz="1050" spc="10" dirty="0">
                <a:solidFill>
                  <a:srgbClr val="6F7472"/>
                </a:solidFill>
                <a:latin typeface="Arial"/>
                <a:cs typeface="Arial"/>
              </a:rPr>
              <a:t>n</a:t>
            </a:r>
            <a:r>
              <a:rPr sz="1050" spc="10" dirty="0">
                <a:solidFill>
                  <a:srgbClr val="5E6261"/>
                </a:solidFill>
                <a:latin typeface="Arial"/>
                <a:cs typeface="Arial"/>
              </a:rPr>
              <a:t>ko</a:t>
            </a:r>
            <a:r>
              <a:rPr sz="1050" spc="10" dirty="0">
                <a:solidFill>
                  <a:srgbClr val="6F7472"/>
                </a:solidFill>
                <a:latin typeface="Arial"/>
                <a:cs typeface="Arial"/>
              </a:rPr>
              <a:t>v</a:t>
            </a:r>
            <a:r>
              <a:rPr sz="1050" spc="10" dirty="0">
                <a:solidFill>
                  <a:srgbClr val="5E6261"/>
                </a:solidFill>
                <a:latin typeface="Arial"/>
                <a:cs typeface="Arial"/>
              </a:rPr>
              <a:t>é  spojen</a:t>
            </a:r>
            <a:r>
              <a:rPr sz="1050" spc="10" dirty="0">
                <a:solidFill>
                  <a:srgbClr val="6F7472"/>
                </a:solidFill>
                <a:latin typeface="Arial"/>
                <a:cs typeface="Arial"/>
              </a:rPr>
              <a:t>i</a:t>
            </a:r>
            <a:r>
              <a:rPr sz="1050" spc="10" dirty="0">
                <a:solidFill>
                  <a:srgbClr val="5E6261"/>
                </a:solidFill>
                <a:latin typeface="Arial"/>
                <a:cs typeface="Arial"/>
              </a:rPr>
              <a:t>e:  1230656018</a:t>
            </a:r>
            <a:r>
              <a:rPr sz="1050" spc="10" dirty="0">
                <a:solidFill>
                  <a:srgbClr val="6F7472"/>
                </a:solidFill>
                <a:latin typeface="Arial"/>
                <a:cs typeface="Arial"/>
              </a:rPr>
              <a:t>/</a:t>
            </a:r>
            <a:r>
              <a:rPr sz="1050" spc="10" dirty="0">
                <a:solidFill>
                  <a:srgbClr val="5E6261"/>
                </a:solidFill>
                <a:latin typeface="Arial"/>
                <a:cs typeface="Arial"/>
              </a:rPr>
              <a:t>1111</a:t>
            </a:r>
            <a:endParaRPr sz="1000">
              <a:latin typeface="Arial"/>
              <a:cs typeface="Arial"/>
            </a:endParaRPr>
          </a:p>
        </p:txBody>
      </p:sp>
      <p:sp>
        <p:nvSpPr>
          <p:cNvPr id="11" name="text 1"/>
          <p:cNvSpPr txBox="1"/>
          <p:nvPr/>
        </p:nvSpPr>
        <p:spPr>
          <a:xfrm rot="-10800000">
            <a:off x="2883800" y="7489036"/>
            <a:ext cx="1485297" cy="14565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29" i="1" spc="10" dirty="0">
                <a:solidFill>
                  <a:srgbClr val="6F7472"/>
                </a:solidFill>
                <a:latin typeface="Arial"/>
                <a:cs typeface="Arial"/>
              </a:rPr>
              <a:t>(cfa/</a:t>
            </a:r>
            <a:r>
              <a:rPr sz="929" i="1" spc="10" dirty="0">
                <a:solidFill>
                  <a:srgbClr val="5E6261"/>
                </a:solidFill>
                <a:latin typeface="Arial"/>
                <a:cs typeface="Arial"/>
              </a:rPr>
              <a:t>e</a:t>
            </a:r>
            <a:r>
              <a:rPr sz="929" i="1" spc="10" dirty="0">
                <a:solidFill>
                  <a:srgbClr val="6F7472"/>
                </a:solidFill>
                <a:latin typeface="Arial"/>
                <a:cs typeface="Arial"/>
              </a:rPr>
              <a:t>j  l</a:t>
            </a:r>
            <a:r>
              <a:rPr sz="929" i="1" spc="10" dirty="0">
                <a:solidFill>
                  <a:srgbClr val="5E6261"/>
                </a:solidFill>
                <a:latin typeface="Arial"/>
                <a:cs typeface="Arial"/>
              </a:rPr>
              <a:t>e</a:t>
            </a:r>
            <a:r>
              <a:rPr sz="929" i="1" spc="10" dirty="0">
                <a:solidFill>
                  <a:srgbClr val="6F7472"/>
                </a:solidFill>
                <a:latin typeface="Arial"/>
                <a:cs typeface="Arial"/>
              </a:rPr>
              <a:t>n  .</a:t>
            </a:r>
            <a:r>
              <a:rPr sz="929" i="1" spc="10" dirty="0">
                <a:solidFill>
                  <a:srgbClr val="5E6261"/>
                </a:solidFill>
                <a:latin typeface="Arial"/>
                <a:cs typeface="Arial"/>
              </a:rPr>
              <a:t>xiob</a:t>
            </a:r>
            <a:r>
              <a:rPr sz="929" i="1" spc="10" dirty="0">
                <a:solidFill>
                  <a:srgbClr val="6F7472"/>
                </a:solidFill>
                <a:latin typeface="Arial"/>
                <a:cs typeface="Arial"/>
              </a:rPr>
              <a:t>rovotntk"¡</a:t>
            </a:r>
            <a:endParaRPr sz="900">
              <a:latin typeface="Arial"/>
              <a:cs typeface="Arial"/>
            </a:endParaRPr>
          </a:p>
        </p:txBody>
      </p:sp>
      <p:sp>
        <p:nvSpPr>
          <p:cNvPr id="12" name="text 1"/>
          <p:cNvSpPr txBox="1"/>
          <p:nvPr/>
        </p:nvSpPr>
        <p:spPr>
          <a:xfrm rot="-10800000">
            <a:off x="3617391" y="6984152"/>
            <a:ext cx="3402117" cy="50736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solidFill>
                  <a:srgbClr val="5E6261"/>
                </a:solidFill>
                <a:latin typeface="Arial"/>
                <a:cs typeface="Arial"/>
              </a:rPr>
              <a:t>a</a:t>
            </a:r>
            <a:endParaRPr sz="1200">
              <a:latin typeface="Arial"/>
              <a:cs typeface="Arial"/>
            </a:endParaRPr>
          </a:p>
          <a:p>
            <a:pPr marL="5146">
              <a:lnSpc>
                <a:spcPct val="100000"/>
              </a:lnSpc>
            </a:pPr>
            <a:r>
              <a:rPr sz="1100" spc="10" dirty="0">
                <a:solidFill>
                  <a:srgbClr val="5E6261"/>
                </a:solidFill>
                <a:latin typeface="Arial"/>
                <a:cs typeface="Arial"/>
              </a:rPr>
              <a:t>2.  PRIJÍMATEt  DOBROVOtNÍCKEJ CINNOSTI</a:t>
            </a:r>
            <a:endParaRPr sz="11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899" spc="10" dirty="0">
                <a:solidFill>
                  <a:srgbClr val="5E6261"/>
                </a:solidFill>
                <a:latin typeface="Arial"/>
                <a:cs typeface="Arial"/>
              </a:rPr>
              <a:t>Obchod</a:t>
            </a:r>
            <a:r>
              <a:rPr sz="899" spc="10" dirty="0">
                <a:solidFill>
                  <a:srgbClr val="6F7472"/>
                </a:solidFill>
                <a:latin typeface="Arial"/>
                <a:cs typeface="Arial"/>
              </a:rPr>
              <a:t>n</a:t>
            </a:r>
            <a:r>
              <a:rPr sz="899" spc="10" dirty="0">
                <a:solidFill>
                  <a:srgbClr val="5E6261"/>
                </a:solidFill>
                <a:latin typeface="Arial"/>
                <a:cs typeface="Arial"/>
              </a:rPr>
              <a:t>é  men</a:t>
            </a:r>
            <a:r>
              <a:rPr sz="899" spc="10" dirty="0">
                <a:solidFill>
                  <a:srgbClr val="6F7472"/>
                </a:solidFill>
                <a:latin typeface="Arial"/>
                <a:cs typeface="Arial"/>
              </a:rPr>
              <a:t>o</a:t>
            </a:r>
            <a:r>
              <a:rPr sz="899" spc="10" dirty="0">
                <a:solidFill>
                  <a:srgbClr val="5E6261"/>
                </a:solidFill>
                <a:latin typeface="Arial"/>
                <a:cs typeface="Arial"/>
              </a:rPr>
              <a:t>:  Te</a:t>
            </a:r>
            <a:r>
              <a:rPr sz="899" spc="10" dirty="0">
                <a:solidFill>
                  <a:srgbClr val="6F7472"/>
                </a:solidFill>
                <a:latin typeface="Arial"/>
                <a:cs typeface="Arial"/>
              </a:rPr>
              <a:t>l</a:t>
            </a:r>
            <a:r>
              <a:rPr sz="899" spc="10" dirty="0">
                <a:solidFill>
                  <a:srgbClr val="5E6261"/>
                </a:solidFill>
                <a:latin typeface="Arial"/>
                <a:cs typeface="Arial"/>
              </a:rPr>
              <a:t>o</a:t>
            </a:r>
            <a:r>
              <a:rPr sz="899" spc="10" dirty="0">
                <a:solidFill>
                  <a:srgbClr val="6F7472"/>
                </a:solidFill>
                <a:latin typeface="Arial"/>
                <a:cs typeface="Arial"/>
              </a:rPr>
              <a:t>vv</a:t>
            </a:r>
            <a:r>
              <a:rPr sz="899" spc="10" dirty="0">
                <a:solidFill>
                  <a:srgbClr val="5E6261"/>
                </a:solidFill>
                <a:latin typeface="Arial"/>
                <a:cs typeface="Arial"/>
              </a:rPr>
              <a:t>c</a:t>
            </a:r>
            <a:r>
              <a:rPr sz="899" spc="10" dirty="0">
                <a:solidFill>
                  <a:srgbClr val="6F7472"/>
                </a:solidFill>
                <a:latin typeface="Arial"/>
                <a:cs typeface="Arial"/>
              </a:rPr>
              <a:t>h</a:t>
            </a:r>
            <a:r>
              <a:rPr sz="899" spc="10" dirty="0">
                <a:solidFill>
                  <a:srgbClr val="5E6261"/>
                </a:solidFill>
                <a:latin typeface="Arial"/>
                <a:cs typeface="Arial"/>
              </a:rPr>
              <a:t>o</a:t>
            </a:r>
            <a:r>
              <a:rPr sz="899" spc="10" dirty="0">
                <a:solidFill>
                  <a:srgbClr val="6F7472"/>
                </a:solidFill>
                <a:latin typeface="Arial"/>
                <a:cs typeface="Arial"/>
              </a:rPr>
              <a:t>v</a:t>
            </a:r>
            <a:r>
              <a:rPr sz="899" spc="10" dirty="0">
                <a:solidFill>
                  <a:srgbClr val="5E6261"/>
                </a:solidFill>
                <a:latin typeface="Arial"/>
                <a:cs typeface="Arial"/>
              </a:rPr>
              <a:t>ná  </a:t>
            </a:r>
            <a:r>
              <a:rPr sz="899" spc="10" dirty="0">
                <a:solidFill>
                  <a:srgbClr val="6F7472"/>
                </a:solidFill>
                <a:latin typeface="Arial"/>
                <a:cs typeface="Arial"/>
              </a:rPr>
              <a:t>j</a:t>
            </a:r>
            <a:r>
              <a:rPr sz="899" spc="10" dirty="0">
                <a:solidFill>
                  <a:srgbClr val="5E6261"/>
                </a:solidFill>
                <a:latin typeface="Arial"/>
                <a:cs typeface="Arial"/>
              </a:rPr>
              <a:t>ednota  Lokomot</a:t>
            </a:r>
            <a:r>
              <a:rPr sz="899" spc="10" dirty="0">
                <a:solidFill>
                  <a:srgbClr val="6F7472"/>
                </a:solidFill>
                <a:latin typeface="Arial"/>
                <a:cs typeface="Arial"/>
              </a:rPr>
              <a:t>ív</a:t>
            </a:r>
            <a:r>
              <a:rPr sz="899" spc="10" dirty="0">
                <a:solidFill>
                  <a:srgbClr val="5E6261"/>
                </a:solidFill>
                <a:latin typeface="Arial"/>
                <a:cs typeface="Arial"/>
              </a:rPr>
              <a:t>a  Cacica</a:t>
            </a:r>
            <a:endParaRPr sz="800">
              <a:latin typeface="Arial"/>
              <a:cs typeface="Arial"/>
            </a:endParaRPr>
          </a:p>
        </p:txBody>
      </p:sp>
      <p:sp>
        <p:nvSpPr>
          <p:cNvPr id="13" name="text 1"/>
          <p:cNvSpPr txBox="1"/>
          <p:nvPr/>
        </p:nvSpPr>
        <p:spPr>
          <a:xfrm rot="-10800000">
            <a:off x="848454" y="5773464"/>
            <a:ext cx="6171055" cy="118118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50" spc="10" dirty="0">
                <a:solidFill>
                  <a:srgbClr val="5E6261"/>
                </a:solidFill>
                <a:latin typeface="Arial"/>
                <a:cs typeface="Arial"/>
              </a:rPr>
              <a:t>S</a:t>
            </a:r>
            <a:r>
              <a:rPr sz="1050" spc="10" dirty="0">
                <a:solidFill>
                  <a:srgbClr val="6F7472"/>
                </a:solidFill>
                <a:latin typeface="Arial"/>
                <a:cs typeface="Arial"/>
              </a:rPr>
              <a:t>í</a:t>
            </a:r>
            <a:r>
              <a:rPr sz="1050" spc="10" dirty="0">
                <a:solidFill>
                  <a:srgbClr val="5E6261"/>
                </a:solidFill>
                <a:latin typeface="Arial"/>
                <a:cs typeface="Arial"/>
              </a:rPr>
              <a:t>d</a:t>
            </a:r>
            <a:r>
              <a:rPr sz="1050" spc="10" dirty="0">
                <a:solidFill>
                  <a:srgbClr val="6F7472"/>
                </a:solidFill>
                <a:latin typeface="Arial"/>
                <a:cs typeface="Arial"/>
              </a:rPr>
              <a:t>l</a:t>
            </a:r>
            <a:r>
              <a:rPr sz="1050" spc="10" dirty="0">
                <a:solidFill>
                  <a:srgbClr val="5E6261"/>
                </a:solidFill>
                <a:latin typeface="Arial"/>
                <a:cs typeface="Arial"/>
              </a:rPr>
              <a:t>o</a:t>
            </a:r>
            <a:r>
              <a:rPr sz="1050" spc="10" dirty="0">
                <a:solidFill>
                  <a:srgbClr val="6F7472"/>
                </a:solidFill>
                <a:latin typeface="Arial"/>
                <a:cs typeface="Arial"/>
              </a:rPr>
              <a:t>:  </a:t>
            </a:r>
            <a:r>
              <a:rPr sz="1050" spc="10" dirty="0">
                <a:solidFill>
                  <a:srgbClr val="5E6261"/>
                </a:solidFill>
                <a:latin typeface="Arial"/>
                <a:cs typeface="Arial"/>
              </a:rPr>
              <a:t>Ráz</a:t>
            </a:r>
            <a:r>
              <a:rPr sz="1050" spc="10" dirty="0">
                <a:solidFill>
                  <a:srgbClr val="6F7472"/>
                </a:solidFill>
                <a:latin typeface="Arial"/>
                <a:cs typeface="Arial"/>
              </a:rPr>
              <a:t>u</a:t>
            </a:r>
            <a:r>
              <a:rPr sz="1050" spc="10" dirty="0">
                <a:solidFill>
                  <a:srgbClr val="5E6261"/>
                </a:solidFill>
                <a:latin typeface="Arial"/>
                <a:cs typeface="Arial"/>
              </a:rPr>
              <a:t>s</a:t>
            </a:r>
            <a:r>
              <a:rPr sz="1050" spc="10" dirty="0">
                <a:solidFill>
                  <a:srgbClr val="6F7472"/>
                </a:solidFill>
                <a:latin typeface="Arial"/>
                <a:cs typeface="Arial"/>
              </a:rPr>
              <a:t>ov</a:t>
            </a:r>
            <a:r>
              <a:rPr sz="1050" spc="10" dirty="0">
                <a:solidFill>
                  <a:srgbClr val="5E6261"/>
                </a:solidFill>
                <a:latin typeface="Arial"/>
                <a:cs typeface="Arial"/>
              </a:rPr>
              <a:t>a  1822</a:t>
            </a:r>
            <a:r>
              <a:rPr sz="1050" spc="10" dirty="0">
                <a:solidFill>
                  <a:srgbClr val="6F7472"/>
                </a:solidFill>
                <a:latin typeface="Arial"/>
                <a:cs typeface="Arial"/>
              </a:rPr>
              <a:t>, 0</a:t>
            </a:r>
            <a:r>
              <a:rPr sz="1050" spc="10" dirty="0">
                <a:solidFill>
                  <a:srgbClr val="5E6261"/>
                </a:solidFill>
                <a:latin typeface="Arial"/>
                <a:cs typeface="Arial"/>
              </a:rPr>
              <a:t>22 01 Cadca</a:t>
            </a:r>
            <a:endParaRPr sz="1000">
              <a:latin typeface="Arial"/>
              <a:cs typeface="Arial"/>
            </a:endParaRPr>
          </a:p>
          <a:p>
            <a:pPr marL="5146">
              <a:lnSpc>
                <a:spcPct val="100000"/>
              </a:lnSpc>
            </a:pPr>
            <a:r>
              <a:rPr sz="1100" spc="10" dirty="0">
                <a:solidFill>
                  <a:srgbClr val="6F7472"/>
                </a:solidFill>
                <a:latin typeface="Arial"/>
                <a:cs typeface="Arial"/>
              </a:rPr>
              <a:t>I</a:t>
            </a:r>
            <a:r>
              <a:rPr sz="1100" spc="10" dirty="0">
                <a:solidFill>
                  <a:srgbClr val="5E6261"/>
                </a:solidFill>
                <a:latin typeface="Arial"/>
                <a:cs typeface="Arial"/>
              </a:rPr>
              <a:t>CO</a:t>
            </a:r>
            <a:r>
              <a:rPr sz="1100" spc="10" dirty="0">
                <a:solidFill>
                  <a:srgbClr val="6F7472"/>
                </a:solidFill>
                <a:latin typeface="Arial"/>
                <a:cs typeface="Arial"/>
              </a:rPr>
              <a:t>:  </a:t>
            </a:r>
            <a:r>
              <a:rPr sz="1050" spc="10" dirty="0">
                <a:solidFill>
                  <a:srgbClr val="5E6261"/>
                </a:solidFill>
                <a:latin typeface="Arial"/>
                <a:cs typeface="Arial"/>
              </a:rPr>
              <a:t>14221021</a:t>
            </a:r>
            <a:endParaRPr sz="1000">
              <a:latin typeface="Arial"/>
              <a:cs typeface="Arial"/>
            </a:endParaRPr>
          </a:p>
          <a:p>
            <a:pPr marL="5146">
              <a:lnSpc>
                <a:spcPct val="100000"/>
              </a:lnSpc>
            </a:pPr>
            <a:r>
              <a:rPr sz="1150" spc="10" dirty="0">
                <a:solidFill>
                  <a:srgbClr val="5E6261"/>
                </a:solidFill>
                <a:latin typeface="Arial"/>
                <a:cs typeface="Arial"/>
              </a:rPr>
              <a:t>D</a:t>
            </a:r>
            <a:r>
              <a:rPr sz="1150" spc="10" dirty="0">
                <a:solidFill>
                  <a:srgbClr val="6F7472"/>
                </a:solidFill>
                <a:latin typeface="Arial"/>
                <a:cs typeface="Arial"/>
              </a:rPr>
              <a:t>I</a:t>
            </a:r>
            <a:r>
              <a:rPr sz="1150" spc="10" dirty="0">
                <a:solidFill>
                  <a:srgbClr val="5E6261"/>
                </a:solidFill>
                <a:latin typeface="Arial"/>
                <a:cs typeface="Arial"/>
              </a:rPr>
              <a:t>C</a:t>
            </a:r>
            <a:r>
              <a:rPr sz="1150" spc="10" dirty="0">
                <a:solidFill>
                  <a:srgbClr val="6F7472"/>
                </a:solidFill>
                <a:latin typeface="Arial"/>
                <a:cs typeface="Arial"/>
              </a:rPr>
              <a:t>:  </a:t>
            </a:r>
            <a:r>
              <a:rPr sz="1050" spc="10" dirty="0">
                <a:solidFill>
                  <a:srgbClr val="5E6261"/>
                </a:solidFill>
                <a:latin typeface="Arial"/>
                <a:cs typeface="Arial"/>
              </a:rPr>
              <a:t>2</a:t>
            </a:r>
            <a:r>
              <a:rPr sz="1050" spc="10" dirty="0">
                <a:solidFill>
                  <a:srgbClr val="6F7472"/>
                </a:solidFill>
                <a:latin typeface="Arial"/>
                <a:cs typeface="Arial"/>
              </a:rPr>
              <a:t>0</a:t>
            </a:r>
            <a:r>
              <a:rPr sz="1050" spc="10" dirty="0">
                <a:solidFill>
                  <a:srgbClr val="5E6261"/>
                </a:solidFill>
                <a:latin typeface="Arial"/>
                <a:cs typeface="Arial"/>
              </a:rPr>
              <a:t>2</a:t>
            </a:r>
            <a:r>
              <a:rPr sz="1050" spc="10" dirty="0">
                <a:solidFill>
                  <a:srgbClr val="6F7472"/>
                </a:solidFill>
                <a:latin typeface="Arial"/>
                <a:cs typeface="Arial"/>
              </a:rPr>
              <a:t>0</a:t>
            </a:r>
            <a:r>
              <a:rPr sz="1050" spc="10" dirty="0">
                <a:solidFill>
                  <a:srgbClr val="5E6261"/>
                </a:solidFill>
                <a:latin typeface="Arial"/>
                <a:cs typeface="Arial"/>
              </a:rPr>
              <a:t>55  179</a:t>
            </a:r>
            <a:r>
              <a:rPr sz="1050" spc="10" dirty="0">
                <a:solidFill>
                  <a:srgbClr val="6F7472"/>
                </a:solidFill>
                <a:latin typeface="Arial"/>
                <a:cs typeface="Arial"/>
              </a:rPr>
              <a:t>7</a:t>
            </a:r>
            <a:endParaRPr sz="1000">
              <a:latin typeface="Arial"/>
              <a:cs typeface="Arial"/>
            </a:endParaRPr>
          </a:p>
          <a:p>
            <a:pPr marL="10293">
              <a:lnSpc>
                <a:spcPct val="100000"/>
              </a:lnSpc>
            </a:pPr>
            <a:r>
              <a:rPr sz="1050" spc="10" dirty="0">
                <a:solidFill>
                  <a:srgbClr val="5E6261"/>
                </a:solidFill>
                <a:latin typeface="Arial"/>
                <a:cs typeface="Arial"/>
              </a:rPr>
              <a:t>Ban</a:t>
            </a:r>
            <a:r>
              <a:rPr sz="1050" spc="10" dirty="0">
                <a:solidFill>
                  <a:srgbClr val="6F7472"/>
                </a:solidFill>
                <a:latin typeface="Arial"/>
                <a:cs typeface="Arial"/>
              </a:rPr>
              <a:t>k</a:t>
            </a:r>
            <a:r>
              <a:rPr sz="1050" spc="10" dirty="0">
                <a:solidFill>
                  <a:srgbClr val="5E6261"/>
                </a:solidFill>
                <a:latin typeface="Arial"/>
                <a:cs typeface="Arial"/>
              </a:rPr>
              <a:t>o</a:t>
            </a:r>
            <a:r>
              <a:rPr sz="1050" spc="10" dirty="0">
                <a:solidFill>
                  <a:srgbClr val="6F7472"/>
                </a:solidFill>
                <a:latin typeface="Arial"/>
                <a:cs typeface="Arial"/>
              </a:rPr>
              <a:t>v</a:t>
            </a:r>
            <a:r>
              <a:rPr sz="1050" spc="10" dirty="0">
                <a:solidFill>
                  <a:srgbClr val="5E6261"/>
                </a:solidFill>
                <a:latin typeface="Arial"/>
                <a:cs typeface="Arial"/>
              </a:rPr>
              <a:t>é  s</a:t>
            </a:r>
            <a:r>
              <a:rPr sz="1050" spc="10" dirty="0">
                <a:solidFill>
                  <a:srgbClr val="6F7472"/>
                </a:solidFill>
                <a:latin typeface="Arial"/>
                <a:cs typeface="Arial"/>
              </a:rPr>
              <a:t>p</a:t>
            </a:r>
            <a:r>
              <a:rPr sz="1050" spc="10" dirty="0">
                <a:solidFill>
                  <a:srgbClr val="5E6261"/>
                </a:solidFill>
                <a:latin typeface="Arial"/>
                <a:cs typeface="Arial"/>
              </a:rPr>
              <a:t>o</a:t>
            </a:r>
            <a:r>
              <a:rPr sz="1050" spc="10" dirty="0">
                <a:solidFill>
                  <a:srgbClr val="6F7472"/>
                </a:solidFill>
                <a:latin typeface="Arial"/>
                <a:cs typeface="Arial"/>
              </a:rPr>
              <a:t>j</a:t>
            </a:r>
            <a:r>
              <a:rPr sz="1050" spc="10" dirty="0">
                <a:solidFill>
                  <a:srgbClr val="5E6261"/>
                </a:solidFill>
                <a:latin typeface="Arial"/>
                <a:cs typeface="Arial"/>
              </a:rPr>
              <a:t>en</a:t>
            </a:r>
            <a:r>
              <a:rPr sz="1050" spc="10" dirty="0">
                <a:solidFill>
                  <a:srgbClr val="6F7472"/>
                </a:solidFill>
                <a:latin typeface="Arial"/>
                <a:cs typeface="Arial"/>
              </a:rPr>
              <a:t>i</a:t>
            </a:r>
            <a:r>
              <a:rPr sz="1050" spc="10" dirty="0">
                <a:solidFill>
                  <a:srgbClr val="5E6261"/>
                </a:solidFill>
                <a:latin typeface="Arial"/>
                <a:cs typeface="Arial"/>
              </a:rPr>
              <a:t>e:  S</a:t>
            </a:r>
            <a:r>
              <a:rPr sz="1050" spc="10" dirty="0">
                <a:solidFill>
                  <a:srgbClr val="6F7472"/>
                </a:solidFill>
                <a:latin typeface="Arial"/>
                <a:cs typeface="Arial"/>
              </a:rPr>
              <a:t>K  8</a:t>
            </a:r>
            <a:r>
              <a:rPr sz="1050" spc="10" dirty="0">
                <a:solidFill>
                  <a:srgbClr val="5E6261"/>
                </a:solidFill>
                <a:latin typeface="Arial"/>
                <a:cs typeface="Arial"/>
              </a:rPr>
              <a:t>4 </a:t>
            </a:r>
            <a:r>
              <a:rPr sz="1050" spc="10" dirty="0">
                <a:solidFill>
                  <a:srgbClr val="6F7472"/>
                </a:solidFill>
                <a:latin typeface="Arial"/>
                <a:cs typeface="Arial"/>
              </a:rPr>
              <a:t>0</a:t>
            </a:r>
            <a:r>
              <a:rPr sz="1050" spc="10" dirty="0">
                <a:solidFill>
                  <a:srgbClr val="5E6261"/>
                </a:solidFill>
                <a:latin typeface="Arial"/>
                <a:cs typeface="Arial"/>
              </a:rPr>
              <a:t>90</a:t>
            </a:r>
            <a:r>
              <a:rPr sz="1050" spc="10" dirty="0">
                <a:solidFill>
                  <a:srgbClr val="6F7472"/>
                </a:solidFill>
                <a:latin typeface="Arial"/>
                <a:cs typeface="Arial"/>
              </a:rPr>
              <a:t>0 </a:t>
            </a:r>
            <a:r>
              <a:rPr sz="1050" spc="10" dirty="0">
                <a:solidFill>
                  <a:srgbClr val="5E6261"/>
                </a:solidFill>
                <a:latin typeface="Arial"/>
                <a:cs typeface="Arial"/>
              </a:rPr>
              <a:t>000</a:t>
            </a:r>
            <a:r>
              <a:rPr sz="1050" spc="10" dirty="0">
                <a:solidFill>
                  <a:srgbClr val="6F7472"/>
                </a:solidFill>
                <a:latin typeface="Arial"/>
                <a:cs typeface="Arial"/>
              </a:rPr>
              <a:t>0 </a:t>
            </a:r>
            <a:r>
              <a:rPr sz="1050" spc="10" dirty="0">
                <a:solidFill>
                  <a:srgbClr val="5E6261"/>
                </a:solidFill>
                <a:latin typeface="Arial"/>
                <a:cs typeface="Arial"/>
              </a:rPr>
              <a:t>00</a:t>
            </a:r>
            <a:r>
              <a:rPr sz="1050" spc="10" dirty="0">
                <a:solidFill>
                  <a:srgbClr val="6F7472"/>
                </a:solidFill>
                <a:latin typeface="Arial"/>
                <a:cs typeface="Arial"/>
              </a:rPr>
              <a:t>00  </a:t>
            </a:r>
            <a:r>
              <a:rPr sz="1050" spc="10" dirty="0">
                <a:solidFill>
                  <a:srgbClr val="5E6261"/>
                </a:solidFill>
                <a:latin typeface="Arial"/>
                <a:cs typeface="Arial"/>
              </a:rPr>
              <a:t>5199  311</a:t>
            </a:r>
            <a:r>
              <a:rPr sz="1050" spc="10" dirty="0">
                <a:solidFill>
                  <a:srgbClr val="6F7472"/>
                </a:solidFill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1050" spc="10" dirty="0">
                <a:solidFill>
                  <a:srgbClr val="5E6261"/>
                </a:solidFill>
                <a:latin typeface="Arial"/>
                <a:cs typeface="Arial"/>
              </a:rPr>
              <a:t>Zastúpen</a:t>
            </a:r>
            <a:r>
              <a:rPr sz="1050" spc="10" dirty="0">
                <a:solidFill>
                  <a:srgbClr val="6F7472"/>
                </a:solidFill>
                <a:latin typeface="Arial"/>
                <a:cs typeface="Arial"/>
              </a:rPr>
              <a:t>y</a:t>
            </a:r>
            <a:r>
              <a:rPr sz="1050" spc="10" dirty="0">
                <a:solidFill>
                  <a:srgbClr val="5E6261"/>
                </a:solidFill>
                <a:latin typeface="Arial"/>
                <a:cs typeface="Arial"/>
              </a:rPr>
              <a:t>-   </a:t>
            </a:r>
            <a:r>
              <a:rPr sz="1150" spc="10" dirty="0">
                <a:solidFill>
                  <a:srgbClr val="5E6261"/>
                </a:solidFill>
                <a:latin typeface="Arial"/>
                <a:cs typeface="Arial"/>
              </a:rPr>
              <a:t>statut</a:t>
            </a:r>
            <a:r>
              <a:rPr sz="1150" spc="10" dirty="0">
                <a:solidFill>
                  <a:srgbClr val="6F7472"/>
                </a:solidFill>
                <a:latin typeface="Arial"/>
                <a:cs typeface="Arial"/>
              </a:rPr>
              <a:t>é</a:t>
            </a:r>
            <a:r>
              <a:rPr sz="1150" spc="10" dirty="0">
                <a:solidFill>
                  <a:srgbClr val="5E6261"/>
                </a:solidFill>
                <a:latin typeface="Arial"/>
                <a:cs typeface="Arial"/>
              </a:rPr>
              <a:t>rn</a:t>
            </a:r>
            <a:r>
              <a:rPr sz="1150" spc="10" dirty="0">
                <a:solidFill>
                  <a:srgbClr val="6F7472"/>
                </a:solidFill>
                <a:latin typeface="Arial"/>
                <a:cs typeface="Arial"/>
              </a:rPr>
              <a:t>v  </a:t>
            </a:r>
            <a:r>
              <a:rPr sz="1050" spc="10" dirty="0">
                <a:solidFill>
                  <a:srgbClr val="5E6261"/>
                </a:solidFill>
                <a:latin typeface="Arial"/>
                <a:cs typeface="Arial"/>
              </a:rPr>
              <a:t>orgán:  predsed</a:t>
            </a:r>
            <a:r>
              <a:rPr sz="1050" spc="10" dirty="0">
                <a:solidFill>
                  <a:srgbClr val="6F7472"/>
                </a:solidFill>
                <a:latin typeface="Arial"/>
                <a:cs typeface="Arial"/>
              </a:rPr>
              <a:t>n</a:t>
            </a:r>
            <a:r>
              <a:rPr sz="1050" spc="10" dirty="0">
                <a:solidFill>
                  <a:srgbClr val="5E6261"/>
                </a:solidFill>
                <a:latin typeface="Arial"/>
                <a:cs typeface="Arial"/>
              </a:rPr>
              <a:t>l</a:t>
            </a:r>
            <a:r>
              <a:rPr sz="1050" spc="10" dirty="0">
                <a:solidFill>
                  <a:srgbClr val="6F7472"/>
                </a:solidFill>
                <a:latin typeface="Arial"/>
                <a:cs typeface="Arial"/>
              </a:rPr>
              <a:t>õ</a:t>
            </a:r>
            <a:r>
              <a:rPr sz="1050" spc="10" dirty="0">
                <a:solidFill>
                  <a:srgbClr val="5E6261"/>
                </a:solidFill>
                <a:latin typeface="Arial"/>
                <a:cs typeface="Arial"/>
              </a:rPr>
              <a:t>ka</a:t>
            </a:r>
            <a:r>
              <a:rPr sz="1050" spc="10" dirty="0">
                <a:solidFill>
                  <a:srgbClr val="6F7472"/>
                </a:solidFill>
                <a:latin typeface="Arial"/>
                <a:cs typeface="Arial"/>
              </a:rPr>
              <a:t>,   In</a:t>
            </a:r>
            <a:r>
              <a:rPr sz="1050" spc="10" dirty="0">
                <a:solidFill>
                  <a:srgbClr val="5E6261"/>
                </a:solidFill>
                <a:latin typeface="Arial"/>
                <a:cs typeface="Arial"/>
              </a:rPr>
              <a:t>g.  E</a:t>
            </a:r>
            <a:r>
              <a:rPr sz="1050" spc="10" dirty="0">
                <a:solidFill>
                  <a:srgbClr val="6F7472"/>
                </a:solidFill>
                <a:latin typeface="Arial"/>
                <a:cs typeface="Arial"/>
              </a:rPr>
              <a:t>l</a:t>
            </a:r>
            <a:r>
              <a:rPr sz="1050" spc="10" dirty="0">
                <a:solidFill>
                  <a:srgbClr val="5E6261"/>
                </a:solidFill>
                <a:latin typeface="Arial"/>
                <a:cs typeface="Arial"/>
              </a:rPr>
              <a:t>ena  </a:t>
            </a:r>
            <a:r>
              <a:rPr sz="1150" spc="10" dirty="0">
                <a:solidFill>
                  <a:srgbClr val="5E6261"/>
                </a:solidFill>
                <a:latin typeface="Arial"/>
                <a:cs typeface="Arial"/>
              </a:rPr>
              <a:t>Gramb</a:t>
            </a:r>
            <a:r>
              <a:rPr sz="1150" spc="10" dirty="0">
                <a:solidFill>
                  <a:srgbClr val="6F7472"/>
                </a:solidFill>
                <a:latin typeface="Arial"/>
                <a:cs typeface="Arial"/>
              </a:rPr>
              <a:t>l</a:t>
            </a:r>
            <a:r>
              <a:rPr sz="1150" spc="10" dirty="0">
                <a:solidFill>
                  <a:srgbClr val="5E6261"/>
                </a:solidFill>
                <a:latin typeface="Arial"/>
                <a:cs typeface="Arial"/>
              </a:rPr>
              <a:t>iõ</a:t>
            </a:r>
            <a:r>
              <a:rPr sz="1150" spc="10" dirty="0">
                <a:solidFill>
                  <a:srgbClr val="6F7472"/>
                </a:solidFill>
                <a:latin typeface="Arial"/>
                <a:cs typeface="Arial"/>
              </a:rPr>
              <a:t>k</a:t>
            </a:r>
            <a:r>
              <a:rPr sz="1150" spc="10" dirty="0">
                <a:solidFill>
                  <a:srgbClr val="5E6261"/>
                </a:solidFill>
                <a:latin typeface="Arial"/>
                <a:cs typeface="Arial"/>
              </a:rPr>
              <a:t>o</a:t>
            </a:r>
            <a:r>
              <a:rPr sz="1150" spc="10" dirty="0">
                <a:solidFill>
                  <a:srgbClr val="6F7472"/>
                </a:solidFill>
                <a:latin typeface="Arial"/>
                <a:cs typeface="Arial"/>
              </a:rPr>
              <a:t>vá</a:t>
            </a:r>
            <a:endParaRPr sz="11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479" spc="10" dirty="0">
                <a:solidFill>
                  <a:srgbClr val="5E6261"/>
                </a:solidFill>
                <a:latin typeface="Arial"/>
                <a:cs typeface="Arial"/>
              </a:rPr>
              <a:t>Zap</a:t>
            </a:r>
            <a:r>
              <a:rPr sz="479" spc="10" dirty="0">
                <a:solidFill>
                  <a:srgbClr val="6F7472"/>
                </a:solidFill>
                <a:latin typeface="Arial"/>
                <a:cs typeface="Arial"/>
              </a:rPr>
              <a:t>í</a:t>
            </a:r>
            <a:r>
              <a:rPr sz="479" spc="10" dirty="0">
                <a:solidFill>
                  <a:srgbClr val="5E6261"/>
                </a:solidFill>
                <a:latin typeface="Arial"/>
                <a:cs typeface="Arial"/>
              </a:rPr>
              <a:t>sa</a:t>
            </a:r>
            <a:r>
              <a:rPr sz="479" spc="10" dirty="0">
                <a:solidFill>
                  <a:srgbClr val="6F7472"/>
                </a:solidFill>
                <a:latin typeface="Arial"/>
                <a:cs typeface="Arial"/>
              </a:rPr>
              <a:t>ny  v  </a:t>
            </a:r>
            <a:r>
              <a:rPr sz="479" spc="10" dirty="0">
                <a:solidFill>
                  <a:srgbClr val="5E6261"/>
                </a:solidFill>
                <a:latin typeface="Arial"/>
                <a:cs typeface="Arial"/>
              </a:rPr>
              <a:t>registr</a:t>
            </a:r>
            <a:r>
              <a:rPr sz="479" spc="10" dirty="0">
                <a:solidFill>
                  <a:srgbClr val="6F7472"/>
                </a:solidFill>
                <a:latin typeface="Arial"/>
                <a:cs typeface="Arial"/>
              </a:rPr>
              <a:t>i</a:t>
            </a:r>
            <a:r>
              <a:rPr sz="479" spc="10" dirty="0">
                <a:solidFill>
                  <a:srgbClr val="5E6261"/>
                </a:solidFill>
                <a:latin typeface="Arial"/>
                <a:cs typeface="Arial"/>
              </a:rPr>
              <a:t>:  o</a:t>
            </a:r>
            <a:r>
              <a:rPr sz="479" spc="10" dirty="0">
                <a:solidFill>
                  <a:srgbClr val="6F7472"/>
                </a:solidFill>
                <a:latin typeface="Arial"/>
                <a:cs typeface="Arial"/>
              </a:rPr>
              <a:t>b</a:t>
            </a:r>
            <a:r>
              <a:rPr sz="479" spc="10" dirty="0">
                <a:solidFill>
                  <a:srgbClr val="5E6261"/>
                </a:solidFill>
                <a:latin typeface="Arial"/>
                <a:cs typeface="Arial"/>
              </a:rPr>
              <a:t>é</a:t>
            </a:r>
            <a:r>
              <a:rPr sz="479" spc="10" dirty="0">
                <a:solidFill>
                  <a:srgbClr val="6F7472"/>
                </a:solidFill>
                <a:latin typeface="Arial"/>
                <a:cs typeface="Arial"/>
              </a:rPr>
              <a:t>l</a:t>
            </a:r>
            <a:r>
              <a:rPr sz="479" spc="10" dirty="0">
                <a:solidFill>
                  <a:srgbClr val="5E6261"/>
                </a:solidFill>
                <a:latin typeface="Arial"/>
                <a:cs typeface="Arial"/>
              </a:rPr>
              <a:t>a</a:t>
            </a:r>
            <a:r>
              <a:rPr sz="479" spc="10" dirty="0">
                <a:solidFill>
                  <a:srgbClr val="6F7472"/>
                </a:solidFill>
                <a:latin typeface="Arial"/>
                <a:cs typeface="Arial"/>
              </a:rPr>
              <a:t>n</a:t>
            </a:r>
            <a:r>
              <a:rPr sz="479" spc="10" dirty="0">
                <a:solidFill>
                  <a:srgbClr val="5E6261"/>
                </a:solidFill>
                <a:latin typeface="Arial"/>
                <a:cs typeface="Arial"/>
              </a:rPr>
              <a:t>sk</a:t>
            </a:r>
            <a:r>
              <a:rPr sz="479" spc="10" dirty="0">
                <a:solidFill>
                  <a:srgbClr val="6F7472"/>
                </a:solidFill>
                <a:latin typeface="Arial"/>
                <a:cs typeface="Arial"/>
              </a:rPr>
              <a:t>v</a:t>
            </a:r>
            <a:r>
              <a:rPr sz="479" spc="10" dirty="0">
                <a:solidFill>
                  <a:srgbClr val="5E6261"/>
                </a:solidFill>
                <a:latin typeface="Arial"/>
                <a:cs typeface="Arial"/>
              </a:rPr>
              <a:t>ch   zdruãen</a:t>
            </a:r>
            <a:r>
              <a:rPr sz="479" spc="10" dirty="0">
                <a:solidFill>
                  <a:srgbClr val="6F7472"/>
                </a:solidFill>
                <a:latin typeface="Arial"/>
                <a:cs typeface="Arial"/>
              </a:rPr>
              <a:t>l  v</a:t>
            </a:r>
            <a:r>
              <a:rPr sz="479" spc="10" dirty="0">
                <a:solidFill>
                  <a:srgbClr val="5E6261"/>
                </a:solidFill>
                <a:latin typeface="Arial"/>
                <a:cs typeface="Arial"/>
              </a:rPr>
              <a:t>ede</a:t>
            </a:r>
            <a:r>
              <a:rPr sz="479" spc="10" dirty="0">
                <a:solidFill>
                  <a:srgbClr val="6F7472"/>
                </a:solidFill>
                <a:latin typeface="Arial"/>
                <a:cs typeface="Arial"/>
              </a:rPr>
              <a:t>n</a:t>
            </a:r>
            <a:r>
              <a:rPr sz="479" spc="10" dirty="0">
                <a:solidFill>
                  <a:srgbClr val="5E6261"/>
                </a:solidFill>
                <a:latin typeface="Arial"/>
                <a:cs typeface="Arial"/>
              </a:rPr>
              <a:t>om  </a:t>
            </a:r>
            <a:r>
              <a:rPr sz="479" spc="10" dirty="0">
                <a:solidFill>
                  <a:srgbClr val="6F7472"/>
                </a:solidFill>
                <a:latin typeface="Arial"/>
                <a:cs typeface="Arial"/>
              </a:rPr>
              <a:t>MV  </a:t>
            </a:r>
            <a:r>
              <a:rPr sz="479" spc="10" dirty="0">
                <a:solidFill>
                  <a:srgbClr val="5E6261"/>
                </a:solidFill>
                <a:latin typeface="Arial"/>
                <a:cs typeface="Arial"/>
              </a:rPr>
              <a:t>SR  d</a:t>
            </a:r>
            <a:r>
              <a:rPr sz="479" spc="10" dirty="0">
                <a:solidFill>
                  <a:srgbClr val="6F7472"/>
                </a:solidFill>
                <a:latin typeface="Arial"/>
                <a:cs typeface="Arial"/>
              </a:rPr>
              <a:t>ñ</a:t>
            </a:r>
            <a:r>
              <a:rPr sz="479" spc="10" dirty="0">
                <a:solidFill>
                  <a:srgbClr val="5E6261"/>
                </a:solidFill>
                <a:latin typeface="Arial"/>
                <a:cs typeface="Arial"/>
              </a:rPr>
              <a:t>a   16</a:t>
            </a:r>
            <a:r>
              <a:rPr sz="479" spc="10" dirty="0">
                <a:solidFill>
                  <a:srgbClr val="6F7472"/>
                </a:solidFill>
                <a:latin typeface="Arial"/>
                <a:cs typeface="Arial"/>
              </a:rPr>
              <a:t>.  júl</a:t>
            </a:r>
            <a:r>
              <a:rPr sz="479" spc="10" dirty="0">
                <a:solidFill>
                  <a:srgbClr val="5E6261"/>
                </a:solidFill>
                <a:latin typeface="Arial"/>
                <a:cs typeface="Arial"/>
              </a:rPr>
              <a:t>a  1990  pod  </a:t>
            </a:r>
            <a:r>
              <a:rPr sz="479" spc="10" dirty="0">
                <a:solidFill>
                  <a:srgbClr val="6F7472"/>
                </a:solidFill>
                <a:latin typeface="Arial"/>
                <a:cs typeface="Arial"/>
              </a:rPr>
              <a:t>ë</a:t>
            </a:r>
            <a:r>
              <a:rPr sz="479" spc="10" dirty="0">
                <a:solidFill>
                  <a:srgbClr val="5E6261"/>
                </a:solidFill>
                <a:latin typeface="Arial"/>
                <a:cs typeface="Arial"/>
              </a:rPr>
              <a:t>ls</a:t>
            </a:r>
            <a:r>
              <a:rPr sz="479" spc="10" dirty="0">
                <a:solidFill>
                  <a:srgbClr val="6F7472"/>
                </a:solidFill>
                <a:latin typeface="Arial"/>
                <a:cs typeface="Arial"/>
              </a:rPr>
              <a:t>l</a:t>
            </a:r>
            <a:r>
              <a:rPr sz="479" spc="10" dirty="0">
                <a:solidFill>
                  <a:srgbClr val="5E6261"/>
                </a:solidFill>
                <a:latin typeface="Arial"/>
                <a:cs typeface="Arial"/>
              </a:rPr>
              <a:t>o</a:t>
            </a:r>
            <a:r>
              <a:rPr sz="479" spc="10" dirty="0">
                <a:solidFill>
                  <a:srgbClr val="6F7472"/>
                </a:solidFill>
                <a:latin typeface="Arial"/>
                <a:cs typeface="Arial"/>
              </a:rPr>
              <a:t>m  W</a:t>
            </a:r>
            <a:r>
              <a:rPr sz="479" spc="10" dirty="0">
                <a:solidFill>
                  <a:srgbClr val="5E6261"/>
                </a:solidFill>
                <a:latin typeface="Arial"/>
                <a:cs typeface="Arial"/>
              </a:rPr>
              <a:t>S</a:t>
            </a:r>
            <a:r>
              <a:rPr sz="479" spc="10" dirty="0">
                <a:solidFill>
                  <a:srgbClr val="6F7472"/>
                </a:solidFill>
                <a:latin typeface="Arial"/>
                <a:cs typeface="Arial"/>
              </a:rPr>
              <a:t>/</a:t>
            </a:r>
            <a:r>
              <a:rPr sz="479" spc="10" dirty="0">
                <a:solidFill>
                  <a:srgbClr val="5E6261"/>
                </a:solidFill>
                <a:latin typeface="Arial"/>
                <a:cs typeface="Arial"/>
              </a:rPr>
              <a:t>19</a:t>
            </a:r>
            <a:r>
              <a:rPr sz="479" spc="10" dirty="0">
                <a:solidFill>
                  <a:srgbClr val="6F7472"/>
                </a:solidFill>
                <a:latin typeface="Arial"/>
                <a:cs typeface="Arial"/>
              </a:rPr>
              <a:t>00/</a:t>
            </a:r>
            <a:r>
              <a:rPr sz="479" spc="10" dirty="0">
                <a:solidFill>
                  <a:srgbClr val="5E6261"/>
                </a:solidFill>
                <a:latin typeface="Arial"/>
                <a:cs typeface="Arial"/>
              </a:rPr>
              <a:t>9</a:t>
            </a:r>
            <a:r>
              <a:rPr sz="479" spc="10" dirty="0">
                <a:solidFill>
                  <a:srgbClr val="6F7472"/>
                </a:solidFill>
                <a:latin typeface="Arial"/>
                <a:cs typeface="Arial"/>
              </a:rPr>
              <a:t>0</a:t>
            </a:r>
            <a:r>
              <a:rPr sz="479" spc="10" dirty="0">
                <a:solidFill>
                  <a:srgbClr val="5E6261"/>
                </a:solidFill>
                <a:latin typeface="Arial"/>
                <a:cs typeface="Arial"/>
              </a:rPr>
              <a:t>-1622</a:t>
            </a:r>
            <a:endParaRPr sz="400">
              <a:latin typeface="Arial"/>
              <a:cs typeface="Arial"/>
            </a:endParaRPr>
          </a:p>
          <a:p>
            <a:pPr marL="2696730">
              <a:lnSpc>
                <a:spcPct val="100000"/>
              </a:lnSpc>
            </a:pPr>
            <a:r>
              <a:rPr sz="1050" i="1" spc="10" dirty="0">
                <a:solidFill>
                  <a:srgbClr val="6F7472"/>
                </a:solidFill>
                <a:latin typeface="Arial"/>
                <a:cs typeface="Arial"/>
              </a:rPr>
              <a:t>(cf</a:t>
            </a:r>
            <a:r>
              <a:rPr sz="1050" i="1" spc="10" dirty="0">
                <a:solidFill>
                  <a:srgbClr val="5E6261"/>
                </a:solidFill>
                <a:latin typeface="Arial"/>
                <a:cs typeface="Arial"/>
              </a:rPr>
              <a:t>a</a:t>
            </a:r>
            <a:r>
              <a:rPr sz="1050" i="1" spc="10" dirty="0">
                <a:solidFill>
                  <a:srgbClr val="6F7472"/>
                </a:solidFill>
                <a:latin typeface="Arial"/>
                <a:cs typeface="Arial"/>
              </a:rPr>
              <a:t>l</a:t>
            </a:r>
            <a:r>
              <a:rPr sz="1050" i="1" spc="10" dirty="0">
                <a:solidFill>
                  <a:srgbClr val="5E6261"/>
                </a:solidFill>
                <a:latin typeface="Arial"/>
                <a:cs typeface="Arial"/>
              </a:rPr>
              <a:t>e</a:t>
            </a:r>
            <a:r>
              <a:rPr sz="1050" i="1" spc="10" dirty="0">
                <a:solidFill>
                  <a:srgbClr val="6F7472"/>
                </a:solidFill>
                <a:latin typeface="Arial"/>
                <a:cs typeface="Arial"/>
              </a:rPr>
              <a:t>jl</a:t>
            </a:r>
            <a:r>
              <a:rPr sz="1050" i="1" spc="10" dirty="0">
                <a:solidFill>
                  <a:srgbClr val="5E6261"/>
                </a:solidFill>
                <a:latin typeface="Arial"/>
                <a:cs typeface="Arial"/>
              </a:rPr>
              <a:t>e</a:t>
            </a:r>
            <a:r>
              <a:rPr sz="1050" i="1" spc="10" dirty="0">
                <a:solidFill>
                  <a:srgbClr val="6F7472"/>
                </a:solidFill>
                <a:latin typeface="Arial"/>
                <a:cs typeface="Arial"/>
              </a:rPr>
              <a:t>n  </a:t>
            </a:r>
            <a:r>
              <a:rPr sz="1050" i="1" spc="10" dirty="0">
                <a:solidFill>
                  <a:srgbClr val="5E6261"/>
                </a:solidFill>
                <a:latin typeface="Arial"/>
                <a:cs typeface="Arial"/>
              </a:rPr>
              <a:t>pr</a:t>
            </a:r>
            <a:r>
              <a:rPr sz="1050" i="1" spc="10" dirty="0">
                <a:solidFill>
                  <a:srgbClr val="6F7472"/>
                </a:solidFill>
                <a:latin typeface="Arial"/>
                <a:cs typeface="Arial"/>
              </a:rPr>
              <a:t>ijíma</a:t>
            </a:r>
            <a:r>
              <a:rPr sz="1050" i="1" spc="10" dirty="0">
                <a:solidFill>
                  <a:srgbClr val="5E6261"/>
                </a:solidFill>
                <a:latin typeface="Arial"/>
                <a:cs typeface="Arial"/>
              </a:rPr>
              <a:t>te</a:t>
            </a:r>
            <a:r>
              <a:rPr sz="1050" i="1" spc="10" dirty="0">
                <a:solidFill>
                  <a:srgbClr val="6F7472"/>
                </a:solidFill>
                <a:latin typeface="Arial"/>
                <a:cs typeface="Arial"/>
              </a:rPr>
              <a:t>f"}</a:t>
            </a:r>
            <a:endParaRPr sz="1000">
              <a:latin typeface="Arial"/>
              <a:cs typeface="Arial"/>
            </a:endParaRPr>
          </a:p>
        </p:txBody>
      </p:sp>
      <p:sp>
        <p:nvSpPr>
          <p:cNvPr id="14" name="text 1"/>
          <p:cNvSpPr txBox="1"/>
          <p:nvPr/>
        </p:nvSpPr>
        <p:spPr>
          <a:xfrm rot="-10800000">
            <a:off x="3674056" y="5789407"/>
            <a:ext cx="108348" cy="6132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19" i="1" spc="10" dirty="0">
                <a:solidFill>
                  <a:srgbClr val="6F7472"/>
                </a:solidFill>
                <a:latin typeface="Arial"/>
                <a:cs typeface="Arial"/>
              </a:rPr>
              <a:t>11</a:t>
            </a:r>
            <a:endParaRPr sz="400">
              <a:latin typeface="Arial"/>
              <a:cs typeface="Arial"/>
            </a:endParaRPr>
          </a:p>
        </p:txBody>
      </p:sp>
      <p:sp>
        <p:nvSpPr>
          <p:cNvPr id="15" name="text 1"/>
          <p:cNvSpPr txBox="1"/>
          <p:nvPr/>
        </p:nvSpPr>
        <p:spPr>
          <a:xfrm rot="-10800000">
            <a:off x="1164864" y="5112575"/>
            <a:ext cx="4990044" cy="48712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79" i="1" spc="10" dirty="0">
                <a:solidFill>
                  <a:srgbClr val="6F7472"/>
                </a:solidFill>
                <a:latin typeface="Arial"/>
                <a:cs typeface="Arial"/>
              </a:rPr>
              <a:t>u</a:t>
            </a:r>
            <a:r>
              <a:rPr sz="479" i="1" spc="10" dirty="0">
                <a:solidFill>
                  <a:srgbClr val="5E6261"/>
                </a:solidFill>
                <a:latin typeface="Arial"/>
                <a:cs typeface="Arial"/>
              </a:rPr>
              <a:t>z</a:t>
            </a:r>
            <a:r>
              <a:rPr sz="479" i="1" spc="10" dirty="0">
                <a:solidFill>
                  <a:srgbClr val="6F7472"/>
                </a:solidFill>
                <a:latin typeface="Arial"/>
                <a:cs typeface="Arial"/>
              </a:rPr>
              <a:t>atvorili  Z</a:t>
            </a:r>
            <a:r>
              <a:rPr sz="479" i="1" spc="10" dirty="0">
                <a:solidFill>
                  <a:srgbClr val="5E6261"/>
                </a:solidFill>
                <a:latin typeface="Arial"/>
                <a:cs typeface="Arial"/>
              </a:rPr>
              <a:t>m</a:t>
            </a:r>
            <a:r>
              <a:rPr sz="479" i="1" spc="10" dirty="0">
                <a:solidFill>
                  <a:srgbClr val="6F7472"/>
                </a:solidFill>
                <a:latin typeface="Arial"/>
                <a:cs typeface="Arial"/>
              </a:rPr>
              <a:t>luvu  o </a:t>
            </a:r>
            <a:r>
              <a:rPr sz="479" spc="10" dirty="0">
                <a:solidFill>
                  <a:srgbClr val="5E6261"/>
                </a:solidFill>
                <a:latin typeface="Arial"/>
                <a:cs typeface="Arial"/>
              </a:rPr>
              <a:t>o </a:t>
            </a:r>
            <a:r>
              <a:rPr sz="479" spc="10" dirty="0">
                <a:solidFill>
                  <a:srgbClr val="6F7472"/>
                </a:solidFill>
                <a:latin typeface="Arial"/>
                <a:cs typeface="Arial"/>
              </a:rPr>
              <a:t>vykon</a:t>
            </a:r>
            <a:r>
              <a:rPr sz="479" spc="10" dirty="0">
                <a:solidFill>
                  <a:srgbClr val="5E6261"/>
                </a:solidFill>
                <a:latin typeface="Arial"/>
                <a:cs typeface="Arial"/>
              </a:rPr>
              <a:t>e  </a:t>
            </a:r>
            <a:r>
              <a:rPr sz="379" spc="10" dirty="0">
                <a:solidFill>
                  <a:srgbClr val="6F7472"/>
                </a:solidFill>
                <a:latin typeface="Arial"/>
                <a:cs typeface="Arial"/>
              </a:rPr>
              <a:t>do</a:t>
            </a:r>
            <a:r>
              <a:rPr sz="379" spc="10" dirty="0">
                <a:solidFill>
                  <a:srgbClr val="5E6261"/>
                </a:solidFill>
                <a:latin typeface="Arial"/>
                <a:cs typeface="Arial"/>
              </a:rPr>
              <a:t>b</a:t>
            </a:r>
            <a:r>
              <a:rPr sz="379" spc="10" dirty="0">
                <a:solidFill>
                  <a:srgbClr val="6F7472"/>
                </a:solidFill>
                <a:latin typeface="Arial"/>
                <a:cs typeface="Arial"/>
              </a:rPr>
              <a:t>r</a:t>
            </a:r>
            <a:r>
              <a:rPr sz="379" spc="10" dirty="0">
                <a:solidFill>
                  <a:srgbClr val="5E6261"/>
                </a:solidFill>
                <a:latin typeface="Arial"/>
                <a:cs typeface="Arial"/>
              </a:rPr>
              <a:t>o</a:t>
            </a:r>
            <a:r>
              <a:rPr sz="379" spc="10" dirty="0">
                <a:solidFill>
                  <a:srgbClr val="6F7472"/>
                </a:solidFill>
                <a:latin typeface="Arial"/>
                <a:cs typeface="Arial"/>
              </a:rPr>
              <a:t>vorníck</a:t>
            </a:r>
            <a:r>
              <a:rPr sz="379" spc="10" dirty="0">
                <a:solidFill>
                  <a:srgbClr val="5E6261"/>
                </a:solidFill>
                <a:latin typeface="Arial"/>
                <a:cs typeface="Arial"/>
              </a:rPr>
              <a:t>e</a:t>
            </a:r>
            <a:r>
              <a:rPr sz="379" spc="10" dirty="0">
                <a:solidFill>
                  <a:srgbClr val="6F7472"/>
                </a:solidFill>
                <a:latin typeface="Arial"/>
                <a:cs typeface="Arial"/>
              </a:rPr>
              <a:t>]   </a:t>
            </a:r>
            <a:r>
              <a:rPr sz="479" spc="10" dirty="0">
                <a:solidFill>
                  <a:srgbClr val="5E6261"/>
                </a:solidFill>
                <a:latin typeface="Arial"/>
                <a:cs typeface="Arial"/>
              </a:rPr>
              <a:t>õi</a:t>
            </a:r>
            <a:r>
              <a:rPr sz="479" spc="10" dirty="0">
                <a:solidFill>
                  <a:srgbClr val="6F7472"/>
                </a:solidFill>
                <a:latin typeface="Arial"/>
                <a:cs typeface="Arial"/>
              </a:rPr>
              <a:t>nn</a:t>
            </a:r>
            <a:r>
              <a:rPr sz="479" spc="10" dirty="0">
                <a:solidFill>
                  <a:srgbClr val="5E6261"/>
                </a:solidFill>
                <a:latin typeface="Arial"/>
                <a:cs typeface="Arial"/>
              </a:rPr>
              <a:t>os</a:t>
            </a:r>
            <a:r>
              <a:rPr sz="479" spc="10" dirty="0">
                <a:solidFill>
                  <a:srgbClr val="6F7472"/>
                </a:solidFill>
                <a:latin typeface="Arial"/>
                <a:cs typeface="Arial"/>
              </a:rPr>
              <a:t>t</a:t>
            </a:r>
            <a:r>
              <a:rPr sz="479" spc="10" dirty="0">
                <a:solidFill>
                  <a:srgbClr val="8A9191"/>
                </a:solidFill>
                <a:latin typeface="Arial"/>
                <a:cs typeface="Arial"/>
              </a:rPr>
              <a:t>l  </a:t>
            </a:r>
            <a:r>
              <a:rPr sz="479" spc="10" dirty="0">
                <a:solidFill>
                  <a:srgbClr val="6F7472"/>
                </a:solidFill>
                <a:latin typeface="Arial"/>
                <a:cs typeface="Arial"/>
              </a:rPr>
              <a:t>v sp</a:t>
            </a:r>
            <a:r>
              <a:rPr sz="479" spc="10" dirty="0">
                <a:solidFill>
                  <a:srgbClr val="5E6261"/>
                </a:solidFill>
                <a:latin typeface="Arial"/>
                <a:cs typeface="Arial"/>
              </a:rPr>
              <a:t>orte  </a:t>
            </a:r>
            <a:r>
              <a:rPr sz="479" i="1" spc="10" dirty="0">
                <a:solidFill>
                  <a:srgbClr val="5E6261"/>
                </a:solidFill>
                <a:latin typeface="Arial"/>
                <a:cs typeface="Arial"/>
              </a:rPr>
              <a:t>s  </a:t>
            </a:r>
            <a:r>
              <a:rPr sz="479" i="1" spc="10" dirty="0">
                <a:solidFill>
                  <a:srgbClr val="6F7472"/>
                </a:solidFill>
                <a:latin typeface="Arial"/>
                <a:cs typeface="Arial"/>
              </a:rPr>
              <a:t>na</a:t>
            </a:r>
            <a:r>
              <a:rPr sz="479" i="1" spc="10" dirty="0">
                <a:solidFill>
                  <a:srgbClr val="5E6261"/>
                </a:solidFill>
                <a:latin typeface="Arial"/>
                <a:cs typeface="Arial"/>
              </a:rPr>
              <a:t>s</a:t>
            </a:r>
            <a:r>
              <a:rPr sz="479" i="1" spc="10" dirty="0">
                <a:solidFill>
                  <a:srgbClr val="6F7472"/>
                </a:solidFill>
                <a:latin typeface="Arial"/>
                <a:cs typeface="Arial"/>
              </a:rPr>
              <a:t>l</a:t>
            </a:r>
            <a:r>
              <a:rPr sz="479" i="1" spc="10" dirty="0">
                <a:solidFill>
                  <a:srgbClr val="5E6261"/>
                </a:solidFill>
                <a:latin typeface="Arial"/>
                <a:cs typeface="Arial"/>
              </a:rPr>
              <a:t>e</a:t>
            </a:r>
            <a:r>
              <a:rPr sz="479" i="1" spc="10" dirty="0">
                <a:solidFill>
                  <a:srgbClr val="6F7472"/>
                </a:solidFill>
                <a:latin typeface="Arial"/>
                <a:cs typeface="Arial"/>
              </a:rPr>
              <a:t>dujúcim  </a:t>
            </a:r>
            <a:r>
              <a:rPr sz="479" i="1" spc="10" dirty="0">
                <a:solidFill>
                  <a:srgbClr val="5E6261"/>
                </a:solidFill>
                <a:latin typeface="Arial"/>
                <a:cs typeface="Arial"/>
              </a:rPr>
              <a:t>o</a:t>
            </a:r>
            <a:r>
              <a:rPr sz="479" i="1" spc="10" dirty="0">
                <a:solidFill>
                  <a:srgbClr val="6F7472"/>
                </a:solidFill>
                <a:latin typeface="Arial"/>
                <a:cs typeface="Arial"/>
              </a:rPr>
              <a:t>b</a:t>
            </a:r>
            <a:r>
              <a:rPr sz="479" i="1" spc="10" dirty="0">
                <a:solidFill>
                  <a:srgbClr val="5E6261"/>
                </a:solidFill>
                <a:latin typeface="Arial"/>
                <a:cs typeface="Arial"/>
              </a:rPr>
              <a:t>sa</a:t>
            </a:r>
            <a:r>
              <a:rPr sz="479" i="1" spc="10" dirty="0">
                <a:solidFill>
                  <a:srgbClr val="6F7472"/>
                </a:solidFill>
                <a:latin typeface="Arial"/>
                <a:cs typeface="Arial"/>
              </a:rPr>
              <a:t>hom:</a:t>
            </a:r>
            <a:endParaRPr sz="400">
              <a:latin typeface="Arial"/>
              <a:cs typeface="Arial"/>
            </a:endParaRPr>
          </a:p>
          <a:p>
            <a:pPr marL="2315893">
              <a:lnSpc>
                <a:spcPct val="100000"/>
              </a:lnSpc>
            </a:pPr>
            <a:r>
              <a:rPr sz="1100" spc="10" dirty="0">
                <a:solidFill>
                  <a:srgbClr val="5E6261"/>
                </a:solidFill>
                <a:latin typeface="Arial"/>
                <a:cs typeface="Arial"/>
              </a:rPr>
              <a:t>cl.  11.</a:t>
            </a:r>
            <a:endParaRPr sz="1100">
              <a:latin typeface="Arial"/>
              <a:cs typeface="Arial"/>
            </a:endParaRPr>
          </a:p>
          <a:p>
            <a:pPr marL="1358657">
              <a:lnSpc>
                <a:spcPct val="100000"/>
              </a:lnSpc>
            </a:pPr>
            <a:r>
              <a:rPr sz="1100" spc="10" dirty="0">
                <a:solidFill>
                  <a:srgbClr val="5E6261"/>
                </a:solidFill>
                <a:latin typeface="Arial"/>
                <a:cs typeface="Arial"/>
              </a:rPr>
              <a:t>VSEOBECNÉ  ZMLUVNÉ  USTANOVENIA</a:t>
            </a:r>
            <a:endParaRPr sz="1100">
              <a:latin typeface="Arial"/>
              <a:cs typeface="Arial"/>
            </a:endParaRPr>
          </a:p>
        </p:txBody>
      </p:sp>
      <p:sp>
        <p:nvSpPr>
          <p:cNvPr id="16" name="text 1"/>
          <p:cNvSpPr txBox="1"/>
          <p:nvPr/>
        </p:nvSpPr>
        <p:spPr>
          <a:xfrm rot="-10800000">
            <a:off x="294522" y="4104259"/>
            <a:ext cx="6539716" cy="81539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69" spc="10" dirty="0">
                <a:solidFill>
                  <a:srgbClr val="5E6261"/>
                </a:solidFill>
                <a:latin typeface="Arial"/>
                <a:cs typeface="Arial"/>
              </a:rPr>
              <a:t>1</a:t>
            </a:r>
            <a:r>
              <a:rPr sz="869" spc="10" dirty="0">
                <a:solidFill>
                  <a:srgbClr val="6F7472"/>
                </a:solidFill>
                <a:latin typeface="Arial"/>
                <a:cs typeface="Arial"/>
              </a:rPr>
              <a:t>.   </a:t>
            </a:r>
            <a:r>
              <a:rPr sz="869" spc="10" dirty="0">
                <a:solidFill>
                  <a:srgbClr val="5E6261"/>
                </a:solidFill>
                <a:latin typeface="Arial"/>
                <a:cs typeface="Arial"/>
              </a:rPr>
              <a:t>P</a:t>
            </a:r>
            <a:r>
              <a:rPr sz="869" spc="10" dirty="0">
                <a:solidFill>
                  <a:srgbClr val="6F7472"/>
                </a:solidFill>
                <a:latin typeface="Arial"/>
                <a:cs typeface="Arial"/>
              </a:rPr>
              <a:t>rijím</a:t>
            </a:r>
            <a:r>
              <a:rPr sz="869" spc="10" dirty="0">
                <a:solidFill>
                  <a:srgbClr val="5E6261"/>
                </a:solidFill>
                <a:latin typeface="Arial"/>
                <a:cs typeface="Arial"/>
              </a:rPr>
              <a:t>ate</a:t>
            </a:r>
            <a:r>
              <a:rPr sz="869" spc="10" dirty="0">
                <a:solidFill>
                  <a:srgbClr val="6F7472"/>
                </a:solidFill>
                <a:latin typeface="Arial"/>
                <a:cs typeface="Arial"/>
              </a:rPr>
              <a:t>r  j</a:t>
            </a:r>
            <a:r>
              <a:rPr sz="869" spc="10" dirty="0">
                <a:solidFill>
                  <a:srgbClr val="5E6261"/>
                </a:solidFill>
                <a:latin typeface="Arial"/>
                <a:cs typeface="Arial"/>
              </a:rPr>
              <a:t>e  sport</a:t>
            </a:r>
            <a:r>
              <a:rPr sz="869" spc="10" dirty="0">
                <a:solidFill>
                  <a:srgbClr val="6F7472"/>
                </a:solidFill>
                <a:latin typeface="Arial"/>
                <a:cs typeface="Arial"/>
              </a:rPr>
              <a:t>ov</a:t>
            </a:r>
            <a:r>
              <a:rPr sz="869" spc="10" dirty="0">
                <a:solidFill>
                  <a:srgbClr val="5E6261"/>
                </a:solidFill>
                <a:latin typeface="Arial"/>
                <a:cs typeface="Arial"/>
              </a:rPr>
              <a:t>o</a:t>
            </a:r>
            <a:r>
              <a:rPr sz="869" spc="10" dirty="0">
                <a:solidFill>
                  <a:srgbClr val="6F7472"/>
                </a:solidFill>
                <a:latin typeface="Arial"/>
                <a:cs typeface="Arial"/>
              </a:rPr>
              <a:t>u  or</a:t>
            </a:r>
            <a:r>
              <a:rPr sz="869" spc="10" dirty="0">
                <a:solidFill>
                  <a:srgbClr val="5E6261"/>
                </a:solidFill>
                <a:latin typeface="Arial"/>
                <a:cs typeface="Arial"/>
              </a:rPr>
              <a:t>gan</a:t>
            </a:r>
            <a:r>
              <a:rPr sz="869" spc="10" dirty="0">
                <a:solidFill>
                  <a:srgbClr val="6F7472"/>
                </a:solidFill>
                <a:latin typeface="Arial"/>
                <a:cs typeface="Arial"/>
              </a:rPr>
              <a:t>i</a:t>
            </a:r>
            <a:r>
              <a:rPr sz="869" spc="10" dirty="0">
                <a:solidFill>
                  <a:srgbClr val="5E6261"/>
                </a:solidFill>
                <a:latin typeface="Arial"/>
                <a:cs typeface="Arial"/>
              </a:rPr>
              <a:t>z</a:t>
            </a:r>
            <a:r>
              <a:rPr sz="869" spc="10" dirty="0">
                <a:solidFill>
                  <a:srgbClr val="6F7472"/>
                </a:solidFill>
                <a:latin typeface="Arial"/>
                <a:cs typeface="Arial"/>
              </a:rPr>
              <a:t>áciou  vykon</a:t>
            </a:r>
            <a:r>
              <a:rPr sz="869" spc="10" dirty="0">
                <a:solidFill>
                  <a:srgbClr val="5E6261"/>
                </a:solidFill>
                <a:latin typeface="Arial"/>
                <a:cs typeface="Arial"/>
              </a:rPr>
              <a:t>á</a:t>
            </a:r>
            <a:r>
              <a:rPr sz="869" spc="10" dirty="0">
                <a:solidFill>
                  <a:srgbClr val="6F7472"/>
                </a:solidFill>
                <a:latin typeface="Arial"/>
                <a:cs typeface="Arial"/>
              </a:rPr>
              <a:t>v</a:t>
            </a:r>
            <a:r>
              <a:rPr sz="869" spc="10" dirty="0">
                <a:solidFill>
                  <a:srgbClr val="5E6261"/>
                </a:solidFill>
                <a:latin typeface="Arial"/>
                <a:cs typeface="Arial"/>
              </a:rPr>
              <a:t>a</a:t>
            </a:r>
            <a:r>
              <a:rPr sz="869" spc="10" dirty="0">
                <a:solidFill>
                  <a:srgbClr val="6F7472"/>
                </a:solidFill>
                <a:latin typeface="Arial"/>
                <a:cs typeface="Arial"/>
              </a:rPr>
              <a:t>júcou  </a:t>
            </a:r>
            <a:r>
              <a:rPr sz="769" spc="10" dirty="0">
                <a:solidFill>
                  <a:srgbClr val="5E6261"/>
                </a:solidFill>
                <a:latin typeface="Arial"/>
                <a:cs typeface="Arial"/>
              </a:rPr>
              <a:t>s</a:t>
            </a:r>
            <a:r>
              <a:rPr sz="769" spc="10" dirty="0">
                <a:solidFill>
                  <a:srgbClr val="6F7472"/>
                </a:solidFill>
                <a:latin typeface="Arial"/>
                <a:cs typeface="Arial"/>
              </a:rPr>
              <a:t>p</a:t>
            </a:r>
            <a:r>
              <a:rPr sz="769" spc="10" dirty="0">
                <a:solidFill>
                  <a:srgbClr val="5E6261"/>
                </a:solidFill>
                <a:latin typeface="Arial"/>
                <a:cs typeface="Arial"/>
              </a:rPr>
              <a:t>orto</a:t>
            </a:r>
            <a:r>
              <a:rPr sz="769" spc="10" dirty="0">
                <a:solidFill>
                  <a:srgbClr val="6F7472"/>
                </a:solidFill>
                <a:latin typeface="Arial"/>
                <a:cs typeface="Arial"/>
              </a:rPr>
              <a:t>vú   ë</a:t>
            </a:r>
            <a:r>
              <a:rPr sz="769" spc="10" dirty="0">
                <a:solidFill>
                  <a:srgbClr val="5E6261"/>
                </a:solidFill>
                <a:latin typeface="Arial"/>
                <a:cs typeface="Arial"/>
              </a:rPr>
              <a:t>í</a:t>
            </a:r>
            <a:r>
              <a:rPr sz="769" spc="10" dirty="0">
                <a:solidFill>
                  <a:srgbClr val="6F7472"/>
                </a:solidFill>
                <a:latin typeface="Arial"/>
                <a:cs typeface="Arial"/>
              </a:rPr>
              <a:t>n</a:t>
            </a:r>
            <a:r>
              <a:rPr sz="769" spc="10" dirty="0">
                <a:solidFill>
                  <a:srgbClr val="5E6261"/>
                </a:solidFill>
                <a:latin typeface="Arial"/>
                <a:cs typeface="Arial"/>
              </a:rPr>
              <a:t>nos</a:t>
            </a:r>
            <a:r>
              <a:rPr sz="769" spc="10" dirty="0">
                <a:solidFill>
                  <a:srgbClr val="6F7472"/>
                </a:solidFill>
                <a:latin typeface="Arial"/>
                <a:cs typeface="Arial"/>
              </a:rPr>
              <a:t>t   </a:t>
            </a:r>
            <a:r>
              <a:rPr sz="869" spc="10" dirty="0">
                <a:solidFill>
                  <a:srgbClr val="6F7472"/>
                </a:solidFill>
                <a:latin typeface="Arial"/>
                <a:cs typeface="Arial"/>
              </a:rPr>
              <a:t>v </a:t>
            </a:r>
            <a:r>
              <a:rPr sz="869" spc="10" dirty="0">
                <a:solidFill>
                  <a:srgbClr val="5E6261"/>
                </a:solidFill>
                <a:latin typeface="Arial"/>
                <a:cs typeface="Arial"/>
              </a:rPr>
              <a:t>zm</a:t>
            </a:r>
            <a:r>
              <a:rPr sz="869" spc="10" dirty="0">
                <a:solidFill>
                  <a:srgbClr val="6F7472"/>
                </a:solidFill>
                <a:latin typeface="Arial"/>
                <a:cs typeface="Arial"/>
              </a:rPr>
              <a:t>ysl</a:t>
            </a:r>
            <a:r>
              <a:rPr sz="869" spc="10" dirty="0">
                <a:solidFill>
                  <a:srgbClr val="5E6261"/>
                </a:solidFill>
                <a:latin typeface="Arial"/>
                <a:cs typeface="Arial"/>
              </a:rPr>
              <a:t>e  z</a:t>
            </a:r>
            <a:r>
              <a:rPr sz="869" spc="10" dirty="0">
                <a:solidFill>
                  <a:srgbClr val="6F7472"/>
                </a:solidFill>
                <a:latin typeface="Arial"/>
                <a:cs typeface="Arial"/>
              </a:rPr>
              <a:t>.ë.  440/</a:t>
            </a:r>
            <a:r>
              <a:rPr sz="869" spc="10" dirty="0">
                <a:solidFill>
                  <a:srgbClr val="5E6261"/>
                </a:solidFill>
                <a:latin typeface="Arial"/>
                <a:cs typeface="Arial"/>
              </a:rPr>
              <a:t>2015  Z</a:t>
            </a:r>
            <a:r>
              <a:rPr sz="869" spc="10" dirty="0">
                <a:solidFill>
                  <a:srgbClr val="6F7472"/>
                </a:solidFill>
                <a:latin typeface="Arial"/>
                <a:cs typeface="Arial"/>
              </a:rPr>
              <a:t>ákon</a:t>
            </a:r>
            <a:r>
              <a:rPr sz="869" spc="10" dirty="0">
                <a:solidFill>
                  <a:srgbClr val="5E6261"/>
                </a:solidFill>
                <a:latin typeface="Arial"/>
                <a:cs typeface="Arial"/>
              </a:rPr>
              <a:t>a  o  sp</a:t>
            </a:r>
            <a:r>
              <a:rPr sz="869" spc="10" dirty="0">
                <a:solidFill>
                  <a:srgbClr val="6F7472"/>
                </a:solidFill>
                <a:latin typeface="Arial"/>
                <a:cs typeface="Arial"/>
              </a:rPr>
              <a:t>o</a:t>
            </a:r>
            <a:r>
              <a:rPr sz="869" spc="10" dirty="0">
                <a:solidFill>
                  <a:srgbClr val="5E6261"/>
                </a:solidFill>
                <a:latin typeface="Arial"/>
                <a:cs typeface="Arial"/>
              </a:rPr>
              <a:t>rte</a:t>
            </a:r>
            <a:endParaRPr sz="800">
              <a:latin typeface="Arial"/>
              <a:cs typeface="Arial"/>
            </a:endParaRPr>
          </a:p>
          <a:p>
            <a:pPr marL="221296">
              <a:lnSpc>
                <a:spcPct val="100000"/>
              </a:lnSpc>
            </a:pPr>
            <a:r>
              <a:rPr sz="1050" spc="10" dirty="0">
                <a:solidFill>
                  <a:srgbClr val="5E6261"/>
                </a:solidFill>
                <a:latin typeface="Arial"/>
                <a:cs typeface="Arial"/>
              </a:rPr>
              <a:t>a  </a:t>
            </a:r>
            <a:r>
              <a:rPr sz="1050" spc="10" dirty="0">
                <a:solidFill>
                  <a:srgbClr val="6F7472"/>
                </a:solidFill>
                <a:latin typeface="Arial"/>
                <a:cs typeface="Arial"/>
              </a:rPr>
              <a:t>o  </a:t>
            </a:r>
            <a:r>
              <a:rPr sz="1050" spc="10" dirty="0">
                <a:solidFill>
                  <a:srgbClr val="5E6261"/>
                </a:solidFill>
                <a:latin typeface="Arial"/>
                <a:cs typeface="Arial"/>
              </a:rPr>
              <a:t>z</a:t>
            </a:r>
            <a:r>
              <a:rPr sz="1050" spc="10" dirty="0">
                <a:solidFill>
                  <a:srgbClr val="6F7472"/>
                </a:solidFill>
                <a:latin typeface="Arial"/>
                <a:cs typeface="Arial"/>
              </a:rPr>
              <a:t>m</a:t>
            </a:r>
            <a:r>
              <a:rPr sz="1050" spc="10" dirty="0">
                <a:solidFill>
                  <a:srgbClr val="5E6261"/>
                </a:solidFill>
                <a:latin typeface="Arial"/>
                <a:cs typeface="Arial"/>
              </a:rPr>
              <a:t>e</a:t>
            </a:r>
            <a:r>
              <a:rPr sz="1050" spc="10" dirty="0">
                <a:solidFill>
                  <a:srgbClr val="6F7472"/>
                </a:solidFill>
                <a:latin typeface="Arial"/>
                <a:cs typeface="Arial"/>
              </a:rPr>
              <a:t>n</a:t>
            </a:r>
            <a:r>
              <a:rPr sz="1050" spc="10" dirty="0">
                <a:solidFill>
                  <a:srgbClr val="5E6261"/>
                </a:solidFill>
                <a:latin typeface="Arial"/>
                <a:cs typeface="Arial"/>
              </a:rPr>
              <a:t>e  a  d</a:t>
            </a:r>
            <a:r>
              <a:rPr sz="1050" spc="10" dirty="0">
                <a:solidFill>
                  <a:srgbClr val="6F7472"/>
                </a:solidFill>
                <a:latin typeface="Arial"/>
                <a:cs typeface="Arial"/>
              </a:rPr>
              <a:t>o</a:t>
            </a:r>
            <a:r>
              <a:rPr sz="1050" spc="10" dirty="0">
                <a:solidFill>
                  <a:srgbClr val="5E6261"/>
                </a:solidFill>
                <a:latin typeface="Arial"/>
                <a:cs typeface="Arial"/>
              </a:rPr>
              <a:t>p</a:t>
            </a:r>
            <a:r>
              <a:rPr sz="1050" spc="10" dirty="0">
                <a:solidFill>
                  <a:srgbClr val="6F7472"/>
                </a:solidFill>
                <a:latin typeface="Arial"/>
                <a:cs typeface="Arial"/>
              </a:rPr>
              <a:t>ln</a:t>
            </a:r>
            <a:r>
              <a:rPr sz="1050" spc="10" dirty="0">
                <a:solidFill>
                  <a:srgbClr val="5E6261"/>
                </a:solidFill>
                <a:latin typeface="Arial"/>
                <a:cs typeface="Arial"/>
              </a:rPr>
              <a:t>en</a:t>
            </a:r>
            <a:r>
              <a:rPr sz="1050" spc="10" dirty="0">
                <a:solidFill>
                  <a:srgbClr val="6F7472"/>
                </a:solidFill>
                <a:latin typeface="Arial"/>
                <a:cs typeface="Arial"/>
              </a:rPr>
              <a:t>í  </a:t>
            </a:r>
            <a:r>
              <a:rPr sz="1050" spc="10" dirty="0">
                <a:solidFill>
                  <a:srgbClr val="5E6261"/>
                </a:solidFill>
                <a:latin typeface="Arial"/>
                <a:cs typeface="Arial"/>
              </a:rPr>
              <a:t>n</a:t>
            </a:r>
            <a:r>
              <a:rPr sz="1050" spc="10" dirty="0">
                <a:solidFill>
                  <a:srgbClr val="6F7472"/>
                </a:solidFill>
                <a:latin typeface="Arial"/>
                <a:cs typeface="Arial"/>
              </a:rPr>
              <a:t>l</a:t>
            </a:r>
            <a:r>
              <a:rPr sz="1050" spc="10" dirty="0">
                <a:solidFill>
                  <a:srgbClr val="5E6261"/>
                </a:solidFill>
                <a:latin typeface="Arial"/>
                <a:cs typeface="Arial"/>
              </a:rPr>
              <a:t>e</a:t>
            </a:r>
            <a:r>
              <a:rPr sz="1050" spc="10" dirty="0">
                <a:solidFill>
                  <a:srgbClr val="6F7472"/>
                </a:solidFill>
                <a:latin typeface="Arial"/>
                <a:cs typeface="Arial"/>
              </a:rPr>
              <a:t>kt</a:t>
            </a:r>
            <a:r>
              <a:rPr sz="1050" spc="10" dirty="0">
                <a:solidFill>
                  <a:srgbClr val="5E6261"/>
                </a:solidFill>
                <a:latin typeface="Arial"/>
                <a:cs typeface="Arial"/>
              </a:rPr>
              <a:t>o</a:t>
            </a:r>
            <a:r>
              <a:rPr sz="1050" spc="10" dirty="0">
                <a:solidFill>
                  <a:srgbClr val="6F7472"/>
                </a:solidFill>
                <a:latin typeface="Arial"/>
                <a:cs typeface="Arial"/>
              </a:rPr>
              <a:t>rvch  </a:t>
            </a:r>
            <a:r>
              <a:rPr sz="1050" spc="10" dirty="0">
                <a:solidFill>
                  <a:srgbClr val="5E6261"/>
                </a:solidFill>
                <a:latin typeface="Arial"/>
                <a:cs typeface="Arial"/>
              </a:rPr>
              <a:t>zá</a:t>
            </a:r>
            <a:r>
              <a:rPr sz="1050" spc="10" dirty="0">
                <a:solidFill>
                  <a:srgbClr val="6F7472"/>
                </a:solidFill>
                <a:latin typeface="Arial"/>
                <a:cs typeface="Arial"/>
              </a:rPr>
              <a:t>kon</a:t>
            </a:r>
            <a:r>
              <a:rPr sz="1050" spc="10" dirty="0">
                <a:solidFill>
                  <a:srgbClr val="5E6261"/>
                </a:solidFill>
                <a:latin typeface="Arial"/>
                <a:cs typeface="Arial"/>
              </a:rPr>
              <a:t>o</a:t>
            </a:r>
            <a:r>
              <a:rPr sz="1050" spc="10" dirty="0">
                <a:solidFill>
                  <a:srgbClr val="6F7472"/>
                </a:solidFill>
                <a:latin typeface="Arial"/>
                <a:cs typeface="Arial"/>
              </a:rPr>
              <a:t>v  (d'</a:t>
            </a:r>
            <a:r>
              <a:rPr sz="1050" spc="10" dirty="0">
                <a:solidFill>
                  <a:srgbClr val="5E6261"/>
                </a:solidFill>
                <a:latin typeface="Arial"/>
                <a:cs typeface="Arial"/>
              </a:rPr>
              <a:t>a</a:t>
            </a:r>
            <a:r>
              <a:rPr sz="1050" spc="10" dirty="0">
                <a:solidFill>
                  <a:srgbClr val="6F7472"/>
                </a:solidFill>
                <a:latin typeface="Arial"/>
                <a:cs typeface="Arial"/>
              </a:rPr>
              <a:t>l</a:t>
            </a:r>
            <a:r>
              <a:rPr sz="1050" spc="10" dirty="0">
                <a:solidFill>
                  <a:srgbClr val="5E6261"/>
                </a:solidFill>
                <a:latin typeface="Arial"/>
                <a:cs typeface="Arial"/>
              </a:rPr>
              <a:t>ej  a</a:t>
            </a:r>
            <a:r>
              <a:rPr sz="1050" spc="10" dirty="0">
                <a:solidFill>
                  <a:srgbClr val="6F7472"/>
                </a:solidFill>
                <a:latin typeface="Arial"/>
                <a:cs typeface="Arial"/>
              </a:rPr>
              <a:t>j  ,,</a:t>
            </a:r>
            <a:r>
              <a:rPr sz="1050" spc="10" dirty="0">
                <a:solidFill>
                  <a:srgbClr val="5E6261"/>
                </a:solidFill>
                <a:latin typeface="Arial"/>
                <a:cs typeface="Arial"/>
              </a:rPr>
              <a:t>z</a:t>
            </a:r>
            <a:r>
              <a:rPr sz="1050" spc="10" dirty="0">
                <a:solidFill>
                  <a:srgbClr val="6F7472"/>
                </a:solidFill>
                <a:latin typeface="Arial"/>
                <a:cs typeface="Arial"/>
              </a:rPr>
              <a:t>ák</a:t>
            </a:r>
            <a:r>
              <a:rPr sz="1050" spc="10" dirty="0">
                <a:solidFill>
                  <a:srgbClr val="5E6261"/>
                </a:solidFill>
                <a:latin typeface="Arial"/>
                <a:cs typeface="Arial"/>
              </a:rPr>
              <a:t>o</a:t>
            </a:r>
            <a:r>
              <a:rPr sz="1050" spc="10" dirty="0">
                <a:solidFill>
                  <a:srgbClr val="6F7472"/>
                </a:solidFill>
                <a:latin typeface="Arial"/>
                <a:cs typeface="Arial"/>
              </a:rPr>
              <a:t>n  o  sport</a:t>
            </a:r>
            <a:r>
              <a:rPr sz="1050" spc="10" dirty="0">
                <a:solidFill>
                  <a:srgbClr val="5E6261"/>
                </a:solidFill>
                <a:latin typeface="Arial"/>
                <a:cs typeface="Arial"/>
              </a:rPr>
              <a:t>e</a:t>
            </a:r>
            <a:r>
              <a:rPr sz="1050" spc="10" dirty="0">
                <a:solidFill>
                  <a:srgbClr val="6F7472"/>
                </a:solidFill>
                <a:latin typeface="Arial"/>
                <a:cs typeface="Arial"/>
              </a:rPr>
              <a:t>")</a:t>
            </a:r>
            <a:r>
              <a:rPr sz="1050" spc="10" dirty="0">
                <a:solidFill>
                  <a:srgbClr val="5E6261"/>
                </a:solidFill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46318">
              <a:lnSpc>
                <a:spcPct val="100000"/>
              </a:lnSpc>
            </a:pPr>
            <a:r>
              <a:rPr sz="1050" spc="10" dirty="0">
                <a:solidFill>
                  <a:srgbClr val="5E6261"/>
                </a:solidFill>
                <a:latin typeface="Arial"/>
                <a:cs typeface="Arial"/>
              </a:rPr>
              <a:t>2</a:t>
            </a:r>
            <a:r>
              <a:rPr sz="1050" spc="10" dirty="0">
                <a:solidFill>
                  <a:srgbClr val="6F7472"/>
                </a:solidFill>
                <a:latin typeface="Arial"/>
                <a:cs typeface="Arial"/>
              </a:rPr>
              <a:t>.   </a:t>
            </a:r>
            <a:r>
              <a:rPr sz="1050" spc="10" dirty="0">
                <a:solidFill>
                  <a:srgbClr val="5E6261"/>
                </a:solidFill>
                <a:latin typeface="Arial"/>
                <a:cs typeface="Arial"/>
              </a:rPr>
              <a:t>Pre  </a:t>
            </a:r>
            <a:r>
              <a:rPr sz="1050" spc="10" dirty="0">
                <a:solidFill>
                  <a:srgbClr val="6F7472"/>
                </a:solidFill>
                <a:latin typeface="Arial"/>
                <a:cs typeface="Arial"/>
              </a:rPr>
              <a:t>ú</a:t>
            </a:r>
            <a:r>
              <a:rPr sz="1050" spc="10" dirty="0">
                <a:solidFill>
                  <a:srgbClr val="5E6261"/>
                </a:solidFill>
                <a:latin typeface="Arial"/>
                <a:cs typeface="Arial"/>
              </a:rPr>
              <a:t>èe</a:t>
            </a:r>
            <a:r>
              <a:rPr sz="1050" spc="10" dirty="0">
                <a:solidFill>
                  <a:srgbClr val="6F7472"/>
                </a:solidFill>
                <a:latin typeface="Arial"/>
                <a:cs typeface="Arial"/>
              </a:rPr>
              <a:t>lv  </a:t>
            </a:r>
            <a:r>
              <a:rPr sz="1050" spc="10" dirty="0">
                <a:solidFill>
                  <a:srgbClr val="5E6261"/>
                </a:solidFill>
                <a:latin typeface="Arial"/>
                <a:cs typeface="Arial"/>
              </a:rPr>
              <a:t>te</a:t>
            </a:r>
            <a:r>
              <a:rPr sz="1050" spc="10" dirty="0">
                <a:solidFill>
                  <a:srgbClr val="6F7472"/>
                </a:solidFill>
                <a:latin typeface="Arial"/>
                <a:cs typeface="Arial"/>
              </a:rPr>
              <a:t>j</a:t>
            </a:r>
            <a:r>
              <a:rPr sz="1050" spc="10" dirty="0">
                <a:solidFill>
                  <a:srgbClr val="5E6261"/>
                </a:solidFill>
                <a:latin typeface="Arial"/>
                <a:cs typeface="Arial"/>
              </a:rPr>
              <a:t>t</a:t>
            </a:r>
            <a:r>
              <a:rPr sz="1050" spc="10" dirty="0">
                <a:solidFill>
                  <a:srgbClr val="6F7472"/>
                </a:solidFill>
                <a:latin typeface="Arial"/>
                <a:cs typeface="Arial"/>
              </a:rPr>
              <a:t>o  </a:t>
            </a:r>
            <a:r>
              <a:rPr sz="1050" spc="10" dirty="0">
                <a:solidFill>
                  <a:srgbClr val="5E6261"/>
                </a:solidFill>
                <a:latin typeface="Arial"/>
                <a:cs typeface="Arial"/>
              </a:rPr>
              <a:t>zm</a:t>
            </a:r>
            <a:r>
              <a:rPr sz="1050" spc="10" dirty="0">
                <a:solidFill>
                  <a:srgbClr val="6F7472"/>
                </a:solidFill>
                <a:latin typeface="Arial"/>
                <a:cs typeface="Arial"/>
              </a:rPr>
              <a:t>luvy  j</a:t>
            </a:r>
            <a:r>
              <a:rPr sz="1050" spc="10" dirty="0">
                <a:solidFill>
                  <a:srgbClr val="5E6261"/>
                </a:solidFill>
                <a:latin typeface="Arial"/>
                <a:cs typeface="Arial"/>
              </a:rPr>
              <a:t>e</a:t>
            </a:r>
            <a:r>
              <a:rPr sz="1050" spc="10" dirty="0">
                <a:solidFill>
                  <a:srgbClr val="393742"/>
                </a:solidFill>
                <a:latin typeface="Arial"/>
                <a:cs typeface="Arial"/>
              </a:rPr>
              <a:t>:</a:t>
            </a:r>
            <a:endParaRPr sz="10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a.    D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ob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r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o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v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o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fník  fy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z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ická  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osoba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,  k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to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rá  n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a  zá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k/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ade  s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v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o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jh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o  s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lo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b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odn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é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h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o  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r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oz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h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o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dnu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t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i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a  bez  náro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ku  na  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od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m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e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nu</a:t>
            </a:r>
            <a:endParaRPr sz="800">
              <a:latin typeface="Arial"/>
              <a:cs typeface="Arial"/>
            </a:endParaRPr>
          </a:p>
          <a:p>
            <a:pPr marL="452886">
              <a:lnSpc>
                <a:spcPct val="100000"/>
              </a:lnSpc>
            </a:pP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vykonáva  pr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e  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inú  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osob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u  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s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j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e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j  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s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úhl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aso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m  vj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e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j  pr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ospec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h  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a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l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ebo  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vo  v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e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r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ej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ny  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p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ro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s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p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ec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h  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d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obr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o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v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o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fní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c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ku  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è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innost</a:t>
            </a:r>
            <a:endParaRPr sz="800">
              <a:latin typeface="Arial"/>
              <a:cs typeface="Arial"/>
            </a:endParaRPr>
          </a:p>
        </p:txBody>
      </p:sp>
      <p:sp>
        <p:nvSpPr>
          <p:cNvPr id="17" name="text 1"/>
          <p:cNvSpPr txBox="1"/>
          <p:nvPr/>
        </p:nvSpPr>
        <p:spPr>
          <a:xfrm rot="-10800000">
            <a:off x="2629191" y="4048234"/>
            <a:ext cx="211415" cy="11499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solidFill>
                  <a:srgbClr val="6F7472"/>
                </a:solidFill>
                <a:latin typeface="Arial"/>
                <a:cs typeface="Arial"/>
              </a:rPr>
              <a:t>,</a:t>
            </a:r>
            <a:endParaRPr sz="800">
              <a:latin typeface="Arial"/>
              <a:cs typeface="Arial"/>
            </a:endParaRPr>
          </a:p>
        </p:txBody>
      </p:sp>
      <p:sp>
        <p:nvSpPr>
          <p:cNvPr id="18" name="text 1"/>
          <p:cNvSpPr txBox="1"/>
          <p:nvPr/>
        </p:nvSpPr>
        <p:spPr>
          <a:xfrm rot="-10800000">
            <a:off x="312898" y="3924747"/>
            <a:ext cx="6078746" cy="16653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89" i="1" spc="10" dirty="0">
                <a:solidFill>
                  <a:srgbClr val="5E6261"/>
                </a:solidFill>
                <a:latin typeface="Arial"/>
                <a:cs typeface="Arial"/>
              </a:rPr>
              <a:t>z</a:t>
            </a:r>
            <a:r>
              <a:rPr sz="989" i="1" spc="10" dirty="0">
                <a:solidFill>
                  <a:srgbClr val="6F7472"/>
                </a:solidFill>
                <a:latin typeface="Arial"/>
                <a:cs typeface="Arial"/>
              </a:rPr>
              <a:t>ot</a:t>
            </a:r>
            <a:r>
              <a:rPr sz="989" i="1" spc="10" dirty="0">
                <a:solidFill>
                  <a:srgbClr val="5E6261"/>
                </a:solidFill>
                <a:latin typeface="Arial"/>
                <a:cs typeface="Arial"/>
              </a:rPr>
              <a:t>oi</a:t>
            </a:r>
            <a:r>
              <a:rPr sz="989" i="1" spc="10" dirty="0">
                <a:solidFill>
                  <a:srgbClr val="6F7472"/>
                </a:solidFill>
                <a:latin typeface="Arial"/>
                <a:cs typeface="Arial"/>
              </a:rPr>
              <a:t>enú  </a:t>
            </a:r>
            <a:r>
              <a:rPr sz="839" i="1" spc="10" dirty="0">
                <a:solidFill>
                  <a:srgbClr val="6F7472"/>
                </a:solidFill>
                <a:latin typeface="Arial"/>
                <a:cs typeface="Arial"/>
              </a:rPr>
              <a:t>na  </a:t>
            </a:r>
            <a:r>
              <a:rPr sz="839" i="1" spc="10" dirty="0">
                <a:solidFill>
                  <a:srgbClr val="5E6261"/>
                </a:solidFill>
                <a:latin typeface="Arial"/>
                <a:cs typeface="Arial"/>
              </a:rPr>
              <a:t>s</a:t>
            </a:r>
            <a:r>
              <a:rPr sz="839" i="1" spc="10" dirty="0">
                <a:solidFill>
                  <a:srgbClr val="6F7472"/>
                </a:solidFill>
                <a:latin typeface="Arial"/>
                <a:cs typeface="Arial"/>
              </a:rPr>
              <a:t>v</a:t>
            </a:r>
            <a:r>
              <a:rPr sz="839" i="1" spc="10" dirty="0">
                <a:solidFill>
                  <a:srgbClr val="5E6261"/>
                </a:solidFill>
                <a:latin typeface="Arial"/>
                <a:cs typeface="Arial"/>
              </a:rPr>
              <a:t>o</a:t>
            </a:r>
            <a:r>
              <a:rPr sz="839" i="1" spc="10" dirty="0">
                <a:solidFill>
                  <a:srgbClr val="6F7472"/>
                </a:solidFill>
                <a:latin typeface="Arial"/>
                <a:cs typeface="Arial"/>
              </a:rPr>
              <a:t>j</a:t>
            </a:r>
            <a:r>
              <a:rPr sz="839" i="1" spc="10" dirty="0">
                <a:solidFill>
                  <a:srgbClr val="5E6261"/>
                </a:solidFill>
                <a:latin typeface="Arial"/>
                <a:cs typeface="Arial"/>
              </a:rPr>
              <a:t>e</a:t>
            </a:r>
            <a:r>
              <a:rPr sz="839" i="1" spc="10" dirty="0">
                <a:solidFill>
                  <a:srgbClr val="6F7472"/>
                </a:solidFill>
                <a:latin typeface="Arial"/>
                <a:cs typeface="Arial"/>
              </a:rPr>
              <a:t>j  </a:t>
            </a:r>
            <a:r>
              <a:rPr sz="839" i="1" spc="10" dirty="0">
                <a:solidFill>
                  <a:srgbClr val="5E6261"/>
                </a:solidFill>
                <a:latin typeface="Arial"/>
                <a:cs typeface="Arial"/>
              </a:rPr>
              <a:t>sc</a:t>
            </a:r>
            <a:r>
              <a:rPr sz="839" i="1" spc="10" dirty="0">
                <a:solidFill>
                  <a:srgbClr val="6F7472"/>
                </a:solidFill>
                <a:latin typeface="Arial"/>
                <a:cs typeface="Arial"/>
              </a:rPr>
              <a:t>h</a:t>
            </a:r>
            <a:r>
              <a:rPr sz="839" i="1" spc="10" dirty="0">
                <a:solidFill>
                  <a:srgbClr val="5E6261"/>
                </a:solidFill>
                <a:latin typeface="Arial"/>
                <a:cs typeface="Arial"/>
              </a:rPr>
              <a:t>o</a:t>
            </a:r>
            <a:r>
              <a:rPr sz="839" i="1" spc="10" dirty="0">
                <a:solidFill>
                  <a:srgbClr val="6F7472"/>
                </a:solidFill>
                <a:latin typeface="Arial"/>
                <a:cs typeface="Arial"/>
              </a:rPr>
              <a:t>pn</a:t>
            </a:r>
            <a:r>
              <a:rPr sz="839" i="1" spc="10" dirty="0">
                <a:solidFill>
                  <a:srgbClr val="5E6261"/>
                </a:solidFill>
                <a:latin typeface="Arial"/>
                <a:cs typeface="Arial"/>
              </a:rPr>
              <a:t>o</a:t>
            </a:r>
            <a:r>
              <a:rPr sz="839" i="1" spc="10" dirty="0">
                <a:solidFill>
                  <a:srgbClr val="6F7472"/>
                </a:solidFill>
                <a:latin typeface="Arial"/>
                <a:cs typeface="Arial"/>
              </a:rPr>
              <a:t>sti,  zru</a:t>
            </a:r>
            <a:r>
              <a:rPr sz="839" i="1" spc="10" dirty="0">
                <a:solidFill>
                  <a:srgbClr val="5E6261"/>
                </a:solidFill>
                <a:latin typeface="Arial"/>
                <a:cs typeface="Arial"/>
              </a:rPr>
              <a:t>è</a:t>
            </a:r>
            <a:r>
              <a:rPr sz="839" i="1" spc="10" dirty="0">
                <a:solidFill>
                  <a:srgbClr val="6F7472"/>
                </a:solidFill>
                <a:latin typeface="Arial"/>
                <a:cs typeface="Arial"/>
              </a:rPr>
              <a:t>no</a:t>
            </a:r>
            <a:r>
              <a:rPr sz="839" i="1" spc="10" dirty="0">
                <a:solidFill>
                  <a:srgbClr val="5E6261"/>
                </a:solidFill>
                <a:latin typeface="Arial"/>
                <a:cs typeface="Arial"/>
              </a:rPr>
              <a:t>st</a:t>
            </a:r>
            <a:r>
              <a:rPr sz="839" i="1" spc="10" dirty="0">
                <a:solidFill>
                  <a:srgbClr val="6F7472"/>
                </a:solidFill>
                <a:latin typeface="Arial"/>
                <a:cs typeface="Arial"/>
              </a:rPr>
              <a:t>i  al</a:t>
            </a:r>
            <a:r>
              <a:rPr sz="839" i="1" spc="10" dirty="0">
                <a:solidFill>
                  <a:srgbClr val="5E6261"/>
                </a:solidFill>
                <a:latin typeface="Arial"/>
                <a:cs typeface="Arial"/>
              </a:rPr>
              <a:t>eb</a:t>
            </a:r>
            <a:r>
              <a:rPr sz="839" i="1" spc="10" dirty="0">
                <a:solidFill>
                  <a:srgbClr val="6F7472"/>
                </a:solidFill>
                <a:latin typeface="Arial"/>
                <a:cs typeface="Arial"/>
              </a:rPr>
              <a:t>o  v</a:t>
            </a:r>
            <a:r>
              <a:rPr sz="839" i="1" spc="10" dirty="0">
                <a:solidFill>
                  <a:srgbClr val="5E6261"/>
                </a:solidFill>
                <a:latin typeface="Arial"/>
                <a:cs typeface="Arial"/>
              </a:rPr>
              <a:t>edo</a:t>
            </a:r>
            <a:r>
              <a:rPr sz="839" i="1" spc="10" dirty="0">
                <a:solidFill>
                  <a:srgbClr val="6F7472"/>
                </a:solidFill>
                <a:latin typeface="Arial"/>
                <a:cs typeface="Arial"/>
              </a:rPr>
              <a:t>mo</a:t>
            </a:r>
            <a:r>
              <a:rPr sz="839" i="1" spc="10" dirty="0">
                <a:solidFill>
                  <a:srgbClr val="5E6261"/>
                </a:solidFill>
                <a:latin typeface="Arial"/>
                <a:cs typeface="Arial"/>
              </a:rPr>
              <a:t>s</a:t>
            </a:r>
            <a:r>
              <a:rPr sz="839" i="1" spc="10" dirty="0">
                <a:solidFill>
                  <a:srgbClr val="6F7472"/>
                </a:solidFill>
                <a:latin typeface="Arial"/>
                <a:cs typeface="Arial"/>
              </a:rPr>
              <a:t>ti  a  </a:t>
            </a:r>
            <a:r>
              <a:rPr sz="839" i="1" spc="10" dirty="0">
                <a:solidFill>
                  <a:srgbClr val="5E6261"/>
                </a:solidFill>
                <a:latin typeface="Arial"/>
                <a:cs typeface="Arial"/>
              </a:rPr>
              <a:t>s</a:t>
            </a:r>
            <a:r>
              <a:rPr sz="839" i="1" spc="10" dirty="0">
                <a:solidFill>
                  <a:srgbClr val="6F7472"/>
                </a:solidFill>
                <a:latin typeface="Arial"/>
                <a:cs typeface="Arial"/>
              </a:rPr>
              <a:t>plñ</a:t>
            </a:r>
            <a:r>
              <a:rPr sz="839" i="1" spc="10" dirty="0">
                <a:solidFill>
                  <a:srgbClr val="5E6261"/>
                </a:solidFill>
                <a:latin typeface="Arial"/>
                <a:cs typeface="Arial"/>
              </a:rPr>
              <a:t>a  pod</a:t>
            </a:r>
            <a:r>
              <a:rPr sz="839" i="1" spc="10" dirty="0">
                <a:solidFill>
                  <a:srgbClr val="6F7472"/>
                </a:solidFill>
                <a:latin typeface="Arial"/>
                <a:cs typeface="Arial"/>
              </a:rPr>
              <a:t>mi</a:t>
            </a:r>
            <a:r>
              <a:rPr sz="839" i="1" spc="10" dirty="0">
                <a:solidFill>
                  <a:srgbClr val="5E6261"/>
                </a:solidFill>
                <a:latin typeface="Arial"/>
                <a:cs typeface="Arial"/>
              </a:rPr>
              <a:t>e</a:t>
            </a:r>
            <a:r>
              <a:rPr sz="839" i="1" spc="10" dirty="0">
                <a:solidFill>
                  <a:srgbClr val="6F7472"/>
                </a:solidFill>
                <a:latin typeface="Arial"/>
                <a:cs typeface="Arial"/>
              </a:rPr>
              <a:t>nky  u</a:t>
            </a:r>
            <a:r>
              <a:rPr sz="839" i="1" spc="10" dirty="0">
                <a:solidFill>
                  <a:srgbClr val="5E6261"/>
                </a:solidFill>
                <a:latin typeface="Arial"/>
                <a:cs typeface="Arial"/>
              </a:rPr>
              <a:t>sta</a:t>
            </a:r>
            <a:r>
              <a:rPr sz="839" i="1" spc="10" dirty="0">
                <a:solidFill>
                  <a:srgbClr val="6F7472"/>
                </a:solidFill>
                <a:latin typeface="Arial"/>
                <a:cs typeface="Arial"/>
              </a:rPr>
              <a:t>n</a:t>
            </a:r>
            <a:r>
              <a:rPr sz="839" i="1" spc="10" dirty="0">
                <a:solidFill>
                  <a:srgbClr val="5E6261"/>
                </a:solidFill>
                <a:latin typeface="Arial"/>
                <a:cs typeface="Arial"/>
              </a:rPr>
              <a:t>o</a:t>
            </a:r>
            <a:r>
              <a:rPr sz="839" i="1" spc="10" dirty="0">
                <a:solidFill>
                  <a:srgbClr val="6F7472"/>
                </a:solidFill>
                <a:latin typeface="Arial"/>
                <a:cs typeface="Arial"/>
              </a:rPr>
              <a:t>v</a:t>
            </a:r>
            <a:r>
              <a:rPr sz="839" i="1" spc="10" dirty="0">
                <a:solidFill>
                  <a:srgbClr val="5E6261"/>
                </a:solidFill>
                <a:latin typeface="Arial"/>
                <a:cs typeface="Arial"/>
              </a:rPr>
              <a:t>e</a:t>
            </a:r>
            <a:r>
              <a:rPr sz="839" i="1" spc="10" dirty="0">
                <a:solidFill>
                  <a:srgbClr val="6F7472"/>
                </a:solidFill>
                <a:latin typeface="Arial"/>
                <a:cs typeface="Arial"/>
              </a:rPr>
              <a:t>n</a:t>
            </a:r>
            <a:r>
              <a:rPr sz="839" i="1" spc="10" dirty="0">
                <a:solidFill>
                  <a:srgbClr val="5E6261"/>
                </a:solidFill>
                <a:latin typeface="Arial"/>
                <a:cs typeface="Arial"/>
              </a:rPr>
              <a:t>é  </a:t>
            </a:r>
            <a:r>
              <a:rPr sz="839" i="1" spc="10" dirty="0">
                <a:solidFill>
                  <a:srgbClr val="6F7472"/>
                </a:solidFill>
                <a:latin typeface="Arial"/>
                <a:cs typeface="Arial"/>
              </a:rPr>
              <a:t>tymto  </a:t>
            </a:r>
            <a:r>
              <a:rPr sz="989" i="1" spc="10" dirty="0">
                <a:solidFill>
                  <a:srgbClr val="5E6261"/>
                </a:solidFill>
                <a:latin typeface="Arial"/>
                <a:cs typeface="Arial"/>
              </a:rPr>
              <a:t>z</a:t>
            </a:r>
            <a:r>
              <a:rPr sz="989" i="1" spc="10" dirty="0">
                <a:solidFill>
                  <a:srgbClr val="6F7472"/>
                </a:solidFill>
                <a:latin typeface="Arial"/>
                <a:cs typeface="Arial"/>
              </a:rPr>
              <a:t>ákonom,</a:t>
            </a:r>
            <a:endParaRPr sz="900">
              <a:latin typeface="Arial"/>
              <a:cs typeface="Arial"/>
            </a:endParaRPr>
          </a:p>
        </p:txBody>
      </p:sp>
      <p:sp>
        <p:nvSpPr>
          <p:cNvPr id="19" name="text 1"/>
          <p:cNvSpPr txBox="1"/>
          <p:nvPr/>
        </p:nvSpPr>
        <p:spPr>
          <a:xfrm rot="-10800000">
            <a:off x="4889350" y="3769388"/>
            <a:ext cx="1497148" cy="14565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a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k  d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o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br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o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v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o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fní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c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ku  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ã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nn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os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ï</a:t>
            </a:r>
            <a:endParaRPr sz="800">
              <a:latin typeface="Arial"/>
              <a:cs typeface="Arial"/>
            </a:endParaRPr>
          </a:p>
        </p:txBody>
      </p:sp>
      <p:sp>
        <p:nvSpPr>
          <p:cNvPr id="20" name="text 1"/>
          <p:cNvSpPr txBox="1"/>
          <p:nvPr/>
        </p:nvSpPr>
        <p:spPr>
          <a:xfrm rot="-10800000">
            <a:off x="274392" y="3259353"/>
            <a:ext cx="6359135" cy="48052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89" i="1" spc="10" dirty="0">
                <a:solidFill>
                  <a:srgbClr val="6F7472"/>
                </a:solidFill>
                <a:latin typeface="Arial"/>
                <a:cs typeface="Arial"/>
              </a:rPr>
              <a:t>i</a:t>
            </a:r>
            <a:r>
              <a:rPr sz="989" i="1" spc="10" dirty="0">
                <a:solidFill>
                  <a:srgbClr val="5E6261"/>
                </a:solidFill>
                <a:latin typeface="Arial"/>
                <a:cs typeface="Arial"/>
              </a:rPr>
              <a:t>.     </a:t>
            </a:r>
            <a:r>
              <a:rPr sz="989" i="1" spc="10" dirty="0">
                <a:solidFill>
                  <a:srgbClr val="6F7472"/>
                </a:solidFill>
                <a:latin typeface="Arial"/>
                <a:cs typeface="Arial"/>
              </a:rPr>
              <a:t>vyk</a:t>
            </a:r>
            <a:r>
              <a:rPr sz="989" i="1" spc="10" dirty="0">
                <a:solidFill>
                  <a:srgbClr val="5E6261"/>
                </a:solidFill>
                <a:latin typeface="Arial"/>
                <a:cs typeface="Arial"/>
              </a:rPr>
              <a:t>o</a:t>
            </a:r>
            <a:r>
              <a:rPr sz="989" i="1" spc="10" dirty="0">
                <a:solidFill>
                  <a:srgbClr val="6F7472"/>
                </a:solidFill>
                <a:latin typeface="Arial"/>
                <a:cs typeface="Arial"/>
              </a:rPr>
              <a:t>náva   mim</a:t>
            </a:r>
            <a:r>
              <a:rPr sz="989" i="1" spc="10" dirty="0">
                <a:solidFill>
                  <a:srgbClr val="5E6261"/>
                </a:solidFill>
                <a:latin typeface="Arial"/>
                <a:cs typeface="Arial"/>
              </a:rPr>
              <a:t>o  s</a:t>
            </a:r>
            <a:r>
              <a:rPr sz="989" i="1" spc="10" dirty="0">
                <a:solidFill>
                  <a:srgbClr val="6F7472"/>
                </a:solidFill>
                <a:latin typeface="Arial"/>
                <a:cs typeface="Arial"/>
              </a:rPr>
              <a:t>voji</a:t>
            </a:r>
            <a:r>
              <a:rPr sz="989" i="1" spc="10" dirty="0">
                <a:solidFill>
                  <a:srgbClr val="5E6261"/>
                </a:solidFill>
                <a:latin typeface="Arial"/>
                <a:cs typeface="Arial"/>
              </a:rPr>
              <a:t>c</a:t>
            </a:r>
            <a:r>
              <a:rPr sz="989" i="1" spc="10" dirty="0">
                <a:solidFill>
                  <a:srgbClr val="6F7472"/>
                </a:solidFill>
                <a:latin typeface="Arial"/>
                <a:cs typeface="Arial"/>
              </a:rPr>
              <a:t>h  </a:t>
            </a:r>
            <a:r>
              <a:rPr sz="989" i="1" spc="10" dirty="0">
                <a:solidFill>
                  <a:srgbClr val="5E6261"/>
                </a:solidFill>
                <a:latin typeface="Arial"/>
                <a:cs typeface="Arial"/>
              </a:rPr>
              <a:t>p</a:t>
            </a:r>
            <a:r>
              <a:rPr sz="989" i="1" spc="10" dirty="0">
                <a:solidFill>
                  <a:srgbClr val="6F7472"/>
                </a:solidFill>
                <a:latin typeface="Arial"/>
                <a:cs typeface="Arial"/>
              </a:rPr>
              <a:t>racovnv</a:t>
            </a:r>
            <a:r>
              <a:rPr sz="989" i="1" spc="10" dirty="0">
                <a:solidFill>
                  <a:srgbClr val="5E6261"/>
                </a:solidFill>
                <a:latin typeface="Arial"/>
                <a:cs typeface="Arial"/>
              </a:rPr>
              <a:t>c</a:t>
            </a:r>
            <a:r>
              <a:rPr sz="989" i="1" spc="10" dirty="0">
                <a:solidFill>
                  <a:srgbClr val="6F7472"/>
                </a:solidFill>
                <a:latin typeface="Arial"/>
                <a:cs typeface="Arial"/>
              </a:rPr>
              <a:t>h  povinností,   </a:t>
            </a:r>
            <a:r>
              <a:rPr sz="989" i="1" spc="10" dirty="0">
                <a:solidFill>
                  <a:srgbClr val="5E6261"/>
                </a:solidFill>
                <a:latin typeface="Arial"/>
                <a:cs typeface="Arial"/>
              </a:rPr>
              <a:t>s</a:t>
            </a:r>
            <a:r>
              <a:rPr sz="989" i="1" spc="10" dirty="0">
                <a:solidFill>
                  <a:srgbClr val="8A9191"/>
                </a:solidFill>
                <a:latin typeface="Arial"/>
                <a:cs typeface="Arial"/>
              </a:rPr>
              <a:t>t</a:t>
            </a:r>
            <a:r>
              <a:rPr sz="989" i="1" spc="10" dirty="0">
                <a:solidFill>
                  <a:srgbClr val="6F7472"/>
                </a:solidFill>
                <a:latin typeface="Arial"/>
                <a:cs typeface="Arial"/>
              </a:rPr>
              <a:t>u</a:t>
            </a:r>
            <a:r>
              <a:rPr sz="989" i="1" spc="10" dirty="0">
                <a:solidFill>
                  <a:srgbClr val="5E6261"/>
                </a:solidFill>
                <a:latin typeface="Arial"/>
                <a:cs typeface="Arial"/>
              </a:rPr>
              <a:t>iob</a:t>
            </a:r>
            <a:r>
              <a:rPr sz="989" i="1" spc="10" dirty="0">
                <a:solidFill>
                  <a:srgbClr val="6F7472"/>
                </a:solidFill>
                <a:latin typeface="Arial"/>
                <a:cs typeface="Arial"/>
              </a:rPr>
              <a:t>ny</a:t>
            </a:r>
            <a:r>
              <a:rPr sz="989" i="1" spc="10" dirty="0">
                <a:solidFill>
                  <a:srgbClr val="5E6261"/>
                </a:solidFill>
                <a:latin typeface="Arial"/>
                <a:cs typeface="Arial"/>
              </a:rPr>
              <a:t>c</a:t>
            </a:r>
            <a:r>
              <a:rPr sz="989" i="1" spc="10" dirty="0">
                <a:solidFill>
                  <a:srgbClr val="6F7472"/>
                </a:solidFill>
                <a:latin typeface="Arial"/>
                <a:cs typeface="Arial"/>
              </a:rPr>
              <a:t>t:  povinn</a:t>
            </a:r>
            <a:r>
              <a:rPr sz="989" i="1" spc="10" dirty="0">
                <a:solidFill>
                  <a:srgbClr val="5E6261"/>
                </a:solidFill>
                <a:latin typeface="Arial"/>
                <a:cs typeface="Arial"/>
              </a:rPr>
              <a:t>ost</a:t>
            </a:r>
            <a:r>
              <a:rPr sz="989" i="1" spc="10" dirty="0">
                <a:solidFill>
                  <a:srgbClr val="6F7472"/>
                </a:solidFill>
                <a:latin typeface="Arial"/>
                <a:cs typeface="Arial"/>
              </a:rPr>
              <a:t>í   a  </a:t>
            </a:r>
            <a:r>
              <a:rPr sz="989" i="1" spc="10" dirty="0">
                <a:solidFill>
                  <a:srgbClr val="5E6261"/>
                </a:solidFill>
                <a:latin typeface="Arial"/>
                <a:cs typeface="Arial"/>
              </a:rPr>
              <a:t>st</a:t>
            </a:r>
            <a:r>
              <a:rPr sz="989" i="1" spc="10" dirty="0">
                <a:solidFill>
                  <a:srgbClr val="6F7472"/>
                </a:solidFill>
                <a:latin typeface="Arial"/>
                <a:cs typeface="Arial"/>
              </a:rPr>
              <a:t>udijny</a:t>
            </a:r>
            <a:r>
              <a:rPr sz="989" i="1" spc="10" dirty="0">
                <a:solidFill>
                  <a:srgbClr val="5E6261"/>
                </a:solidFill>
                <a:latin typeface="Arial"/>
                <a:cs typeface="Arial"/>
              </a:rPr>
              <a:t>c</a:t>
            </a:r>
            <a:r>
              <a:rPr sz="989" i="1" spc="10" dirty="0">
                <a:solidFill>
                  <a:srgbClr val="6F7472"/>
                </a:solidFill>
                <a:latin typeface="Arial"/>
                <a:cs typeface="Arial"/>
              </a:rPr>
              <a:t>h  p</a:t>
            </a:r>
            <a:r>
              <a:rPr sz="989" i="1" spc="10" dirty="0">
                <a:solidFill>
                  <a:srgbClr val="5E6261"/>
                </a:solidFill>
                <a:latin typeface="Arial"/>
                <a:cs typeface="Arial"/>
              </a:rPr>
              <a:t>o</a:t>
            </a:r>
            <a:r>
              <a:rPr sz="989" i="1" spc="10" dirty="0">
                <a:solidFill>
                  <a:srgbClr val="6F7472"/>
                </a:solidFill>
                <a:latin typeface="Arial"/>
                <a:cs typeface="Arial"/>
              </a:rPr>
              <a:t>vinno</a:t>
            </a:r>
            <a:r>
              <a:rPr sz="989" i="1" spc="10" dirty="0">
                <a:solidFill>
                  <a:srgbClr val="5E6261"/>
                </a:solidFill>
                <a:latin typeface="Arial"/>
                <a:cs typeface="Arial"/>
              </a:rPr>
              <a:t>s</a:t>
            </a:r>
            <a:r>
              <a:rPr sz="989" i="1" spc="10" dirty="0">
                <a:solidFill>
                  <a:srgbClr val="6F7472"/>
                </a:solidFill>
                <a:latin typeface="Arial"/>
                <a:cs typeface="Arial"/>
              </a:rPr>
              <a:t>tí</a:t>
            </a:r>
            <a:endParaRPr sz="900">
              <a:latin typeface="Arial"/>
              <a:cs typeface="Arial"/>
            </a:endParaRPr>
          </a:p>
          <a:p>
            <a:pPr marL="252174">
              <a:lnSpc>
                <a:spcPct val="100000"/>
              </a:lnSpc>
            </a:pP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vv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p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tvv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o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iúctct:j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e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j  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z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o 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zá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kon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a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,  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z p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racovn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e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j  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zm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luvy,  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zo s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lui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o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bn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e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j  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z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mluvy,  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zo 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studijn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é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h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o  p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oria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d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ku  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a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i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ebo  z 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in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é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ho</a:t>
            </a:r>
            <a:endParaRPr sz="800">
              <a:latin typeface="Arial"/>
              <a:cs typeface="Arial"/>
            </a:endParaRPr>
          </a:p>
          <a:p>
            <a:pPr marL="252174">
              <a:lnSpc>
                <a:spcPct val="100000"/>
              </a:lnSpc>
            </a:pPr>
            <a:r>
              <a:rPr sz="1050" i="1" spc="10" dirty="0">
                <a:solidFill>
                  <a:srgbClr val="6F7472"/>
                </a:solidFill>
                <a:latin typeface="Arial"/>
                <a:cs typeface="Arial"/>
              </a:rPr>
              <a:t>obdobn</a:t>
            </a:r>
            <a:r>
              <a:rPr sz="1050" i="1" spc="10" dirty="0">
                <a:solidFill>
                  <a:srgbClr val="5E6261"/>
                </a:solidFill>
                <a:latin typeface="Arial"/>
                <a:cs typeface="Arial"/>
              </a:rPr>
              <a:t>é</a:t>
            </a:r>
            <a:r>
              <a:rPr sz="1050" i="1" spc="10" dirty="0">
                <a:solidFill>
                  <a:srgbClr val="6F7472"/>
                </a:solidFill>
                <a:latin typeface="Arial"/>
                <a:cs typeface="Arial"/>
              </a:rPr>
              <a:t>ho  pr</a:t>
            </a:r>
            <a:r>
              <a:rPr sz="1050" i="1" spc="10" dirty="0">
                <a:solidFill>
                  <a:srgbClr val="5E6261"/>
                </a:solidFill>
                <a:latin typeface="Arial"/>
                <a:cs typeface="Arial"/>
              </a:rPr>
              <a:t>e  </a:t>
            </a:r>
            <a:r>
              <a:rPr sz="1050" i="1" spc="10" dirty="0">
                <a:solidFill>
                  <a:srgbClr val="6F7472"/>
                </a:solidFill>
                <a:latin typeface="Arial"/>
                <a:cs typeface="Arial"/>
              </a:rPr>
              <a:t>n</a:t>
            </a:r>
            <a:r>
              <a:rPr sz="1050" i="1" spc="10" dirty="0">
                <a:solidFill>
                  <a:srgbClr val="5E6261"/>
                </a:solidFill>
                <a:latin typeface="Arial"/>
                <a:cs typeface="Arial"/>
              </a:rPr>
              <a:t>e</a:t>
            </a:r>
            <a:r>
              <a:rPr sz="1050" i="1" spc="10" dirty="0">
                <a:solidFill>
                  <a:srgbClr val="6F7472"/>
                </a:solidFill>
                <a:latin typeface="Arial"/>
                <a:cs typeface="Arial"/>
              </a:rPr>
              <a:t>h</a:t>
            </a:r>
            <a:r>
              <a:rPr sz="1050" i="1" spc="10" dirty="0">
                <a:solidFill>
                  <a:srgbClr val="5E6261"/>
                </a:solidFill>
                <a:latin typeface="Arial"/>
                <a:cs typeface="Arial"/>
              </a:rPr>
              <a:t>o  z</a:t>
            </a:r>
            <a:r>
              <a:rPr sz="1050" i="1" spc="10" dirty="0">
                <a:solidFill>
                  <a:srgbClr val="6F7472"/>
                </a:solidFill>
                <a:latin typeface="Arial"/>
                <a:cs typeface="Arial"/>
              </a:rPr>
              <a:t>ávä</a:t>
            </a:r>
            <a:r>
              <a:rPr sz="1050" i="1" spc="10" dirty="0">
                <a:solidFill>
                  <a:srgbClr val="5E6261"/>
                </a:solidFill>
                <a:latin typeface="Arial"/>
                <a:cs typeface="Arial"/>
              </a:rPr>
              <a:t>z</a:t>
            </a:r>
            <a:r>
              <a:rPr sz="1050" i="1" spc="10" dirty="0">
                <a:solidFill>
                  <a:srgbClr val="6F7472"/>
                </a:solidFill>
                <a:latin typeface="Arial"/>
                <a:cs typeface="Arial"/>
              </a:rPr>
              <a:t>n</a:t>
            </a:r>
            <a:r>
              <a:rPr sz="1050" i="1" spc="10" dirty="0">
                <a:solidFill>
                  <a:srgbClr val="5E6261"/>
                </a:solidFill>
                <a:latin typeface="Arial"/>
                <a:cs typeface="Arial"/>
              </a:rPr>
              <a:t>é</a:t>
            </a:r>
            <a:r>
              <a:rPr sz="1050" i="1" spc="10" dirty="0">
                <a:solidFill>
                  <a:srgbClr val="6F7472"/>
                </a:solidFill>
                <a:latin typeface="Arial"/>
                <a:cs typeface="Arial"/>
              </a:rPr>
              <a:t>ho  dokum</a:t>
            </a:r>
            <a:r>
              <a:rPr sz="1050" i="1" spc="10" dirty="0">
                <a:solidFill>
                  <a:srgbClr val="5E6261"/>
                </a:solidFill>
                <a:latin typeface="Arial"/>
                <a:cs typeface="Arial"/>
              </a:rPr>
              <a:t>e</a:t>
            </a:r>
            <a:r>
              <a:rPr sz="1050" i="1" spc="10" dirty="0">
                <a:solidFill>
                  <a:srgbClr val="6F7472"/>
                </a:solidFill>
                <a:latin typeface="Arial"/>
                <a:cs typeface="Arial"/>
              </a:rPr>
              <a:t>ntu</a:t>
            </a:r>
            <a:endParaRPr sz="1000">
              <a:latin typeface="Arial"/>
              <a:cs typeface="Arial"/>
            </a:endParaRPr>
          </a:p>
        </p:txBody>
      </p:sp>
      <p:sp>
        <p:nvSpPr>
          <p:cNvPr id="21" name="text 1"/>
          <p:cNvSpPr txBox="1"/>
          <p:nvPr/>
        </p:nvSpPr>
        <p:spPr>
          <a:xfrm rot="-10800000">
            <a:off x="289966" y="3089341"/>
            <a:ext cx="6374439" cy="1456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ii.    n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e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vykonáva  pre  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o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r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gá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n  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a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l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e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bo funkcionára  právnickej  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os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oby,  ktor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e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jj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e  </a:t>
            </a:r>
            <a:r>
              <a:rPr sz="1049" i="1" spc="10" dirty="0">
                <a:solidFill>
                  <a:srgbClr val="6F7472"/>
                </a:solidFill>
                <a:latin typeface="Arial"/>
                <a:cs typeface="Arial"/>
              </a:rPr>
              <a:t>ä</a:t>
            </a:r>
            <a:r>
              <a:rPr sz="1049" i="1" spc="10" dirty="0">
                <a:solidFill>
                  <a:srgbClr val="5E6261"/>
                </a:solidFill>
                <a:latin typeface="Arial"/>
                <a:cs typeface="Arial"/>
              </a:rPr>
              <a:t>e</a:t>
            </a:r>
            <a:r>
              <a:rPr sz="1049" i="1" spc="10" dirty="0">
                <a:solidFill>
                  <a:srgbClr val="6F7472"/>
                </a:solidFill>
                <a:latin typeface="Arial"/>
                <a:cs typeface="Arial"/>
              </a:rPr>
              <a:t>nom,  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zam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es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tnan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co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m,  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i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iak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o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m ol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e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bo</a:t>
            </a:r>
            <a:endParaRPr sz="800">
              <a:latin typeface="Arial"/>
              <a:cs typeface="Arial"/>
            </a:endParaRPr>
          </a:p>
        </p:txBody>
      </p:sp>
      <p:sp>
        <p:nvSpPr>
          <p:cNvPr id="22" name="text 1"/>
          <p:cNvSpPr txBox="1"/>
          <p:nvPr/>
        </p:nvSpPr>
        <p:spPr>
          <a:xfrm rot="-10800000">
            <a:off x="1075066" y="2579307"/>
            <a:ext cx="5759172" cy="48052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447739">
              <a:lnSpc>
                <a:spcPct val="100000"/>
              </a:lnSpc>
            </a:pPr>
            <a:r>
              <a:rPr sz="1050" i="1" spc="10" dirty="0">
                <a:solidFill>
                  <a:srgbClr val="5E6261"/>
                </a:solidFill>
                <a:latin typeface="Arial"/>
                <a:cs typeface="Arial"/>
              </a:rPr>
              <a:t>s</a:t>
            </a:r>
            <a:r>
              <a:rPr sz="1050" i="1" spc="10" dirty="0">
                <a:solidFill>
                  <a:srgbClr val="6F7472"/>
                </a:solidFill>
                <a:latin typeface="Arial"/>
                <a:cs typeface="Arial"/>
              </a:rPr>
              <a:t>tud</a:t>
            </a:r>
            <a:r>
              <a:rPr sz="1050" i="1" spc="10" dirty="0">
                <a:solidFill>
                  <a:srgbClr val="5E6261"/>
                </a:solidFill>
                <a:latin typeface="Arial"/>
                <a:cs typeface="Arial"/>
              </a:rPr>
              <a:t>e</a:t>
            </a:r>
            <a:r>
              <a:rPr sz="1050" i="1" spc="10" dirty="0">
                <a:solidFill>
                  <a:srgbClr val="6F7472"/>
                </a:solidFill>
                <a:latin typeface="Arial"/>
                <a:cs typeface="Arial"/>
              </a:rPr>
              <a:t>n</a:t>
            </a:r>
            <a:r>
              <a:rPr sz="1050" i="1" spc="10" dirty="0">
                <a:solidFill>
                  <a:srgbClr val="5E6261"/>
                </a:solidFill>
                <a:latin typeface="Arial"/>
                <a:cs typeface="Arial"/>
              </a:rPr>
              <a:t>to</a:t>
            </a:r>
            <a:r>
              <a:rPr sz="1050" i="1" spc="10" dirty="0">
                <a:solidFill>
                  <a:srgbClr val="6F7472"/>
                </a:solidFill>
                <a:latin typeface="Arial"/>
                <a:cs typeface="Arial"/>
              </a:rPr>
              <a:t>m,</a:t>
            </a:r>
            <a:endParaRPr sz="1000">
              <a:latin typeface="Arial"/>
              <a:cs typeface="Arial"/>
            </a:endParaRPr>
          </a:p>
          <a:p>
            <a:pPr marL="138953">
              <a:lnSpc>
                <a:spcPct val="100000"/>
              </a:lnSpc>
            </a:pPr>
            <a:r>
              <a:rPr sz="1050" i="1" spc="10" dirty="0">
                <a:solidFill>
                  <a:srgbClr val="6F7472"/>
                </a:solidFill>
                <a:latin typeface="Arial"/>
                <a:cs typeface="Arial"/>
              </a:rPr>
              <a:t>iii.    vyk</a:t>
            </a:r>
            <a:r>
              <a:rPr sz="1050" i="1" spc="10" dirty="0">
                <a:solidFill>
                  <a:srgbClr val="5E6261"/>
                </a:solidFill>
                <a:latin typeface="Arial"/>
                <a:cs typeface="Arial"/>
              </a:rPr>
              <a:t>o</a:t>
            </a:r>
            <a:r>
              <a:rPr sz="1050" i="1" spc="10" dirty="0">
                <a:solidFill>
                  <a:srgbClr val="6F7472"/>
                </a:solidFill>
                <a:latin typeface="Arial"/>
                <a:cs typeface="Arial"/>
              </a:rPr>
              <a:t>náva  mimo  </a:t>
            </a:r>
            <a:r>
              <a:rPr sz="1050" i="1" spc="10" dirty="0">
                <a:solidFill>
                  <a:srgbClr val="5E6261"/>
                </a:solidFill>
                <a:latin typeface="Arial"/>
                <a:cs typeface="Arial"/>
              </a:rPr>
              <a:t>s</a:t>
            </a:r>
            <a:r>
              <a:rPr sz="1050" i="1" spc="10" dirty="0">
                <a:solidFill>
                  <a:srgbClr val="6F7472"/>
                </a:solidFill>
                <a:latin typeface="Arial"/>
                <a:cs typeface="Arial"/>
              </a:rPr>
              <a:t>v</a:t>
            </a:r>
            <a:r>
              <a:rPr sz="1050" i="1" spc="10" dirty="0">
                <a:solidFill>
                  <a:srgbClr val="5E6261"/>
                </a:solidFill>
                <a:latin typeface="Arial"/>
                <a:cs typeface="Arial"/>
              </a:rPr>
              <a:t>o</a:t>
            </a:r>
            <a:r>
              <a:rPr sz="1050" i="1" spc="10" dirty="0">
                <a:solidFill>
                  <a:srgbClr val="6F7472"/>
                </a:solidFill>
                <a:latin typeface="Arial"/>
                <a:cs typeface="Arial"/>
              </a:rPr>
              <a:t>jh</a:t>
            </a:r>
            <a:r>
              <a:rPr sz="1050" i="1" spc="10" dirty="0">
                <a:solidFill>
                  <a:srgbClr val="5E6261"/>
                </a:solidFill>
                <a:latin typeface="Arial"/>
                <a:cs typeface="Arial"/>
              </a:rPr>
              <a:t>o </a:t>
            </a:r>
            <a:r>
              <a:rPr sz="1050" i="1" spc="10" dirty="0">
                <a:solidFill>
                  <a:srgbClr val="6F7472"/>
                </a:solidFill>
                <a:latin typeface="Arial"/>
                <a:cs typeface="Arial"/>
              </a:rPr>
              <a:t>p</a:t>
            </a:r>
            <a:r>
              <a:rPr sz="1050" i="1" spc="10" dirty="0">
                <a:solidFill>
                  <a:srgbClr val="5E6261"/>
                </a:solidFill>
                <a:latin typeface="Arial"/>
                <a:cs typeface="Arial"/>
              </a:rPr>
              <a:t>o</a:t>
            </a:r>
            <a:r>
              <a:rPr sz="1050" i="1" spc="10" dirty="0">
                <a:solidFill>
                  <a:srgbClr val="6F7472"/>
                </a:solidFill>
                <a:latin typeface="Arial"/>
                <a:cs typeface="Arial"/>
              </a:rPr>
              <a:t>dnikania  al</a:t>
            </a:r>
            <a:r>
              <a:rPr sz="1050" i="1" spc="10" dirty="0">
                <a:solidFill>
                  <a:srgbClr val="5E6261"/>
                </a:solidFill>
                <a:latin typeface="Arial"/>
                <a:cs typeface="Arial"/>
              </a:rPr>
              <a:t>e</a:t>
            </a:r>
            <a:r>
              <a:rPr sz="1050" i="1" spc="10" dirty="0">
                <a:solidFill>
                  <a:srgbClr val="6F7472"/>
                </a:solidFill>
                <a:latin typeface="Arial"/>
                <a:cs typeface="Arial"/>
              </a:rPr>
              <a:t>bo in</a:t>
            </a:r>
            <a:r>
              <a:rPr sz="1050" i="1" spc="10" dirty="0">
                <a:solidFill>
                  <a:srgbClr val="5E6261"/>
                </a:solidFill>
                <a:latin typeface="Arial"/>
                <a:cs typeface="Arial"/>
              </a:rPr>
              <a:t>e</a:t>
            </a:r>
            <a:r>
              <a:rPr sz="1050" i="1" spc="10" dirty="0">
                <a:solidFill>
                  <a:srgbClr val="6F7472"/>
                </a:solidFill>
                <a:latin typeface="Arial"/>
                <a:cs typeface="Arial"/>
              </a:rPr>
              <a:t>j  samo</a:t>
            </a:r>
            <a:r>
              <a:rPr sz="1050" i="1" spc="10" dirty="0">
                <a:solidFill>
                  <a:srgbClr val="5E6261"/>
                </a:solidFill>
                <a:latin typeface="Arial"/>
                <a:cs typeface="Arial"/>
              </a:rPr>
              <a:t>sta</a:t>
            </a:r>
            <a:r>
              <a:rPr sz="1050" i="1" spc="10" dirty="0">
                <a:solidFill>
                  <a:srgbClr val="6F7472"/>
                </a:solidFill>
                <a:latin typeface="Arial"/>
                <a:cs typeface="Arial"/>
              </a:rPr>
              <a:t>tn</a:t>
            </a:r>
            <a:r>
              <a:rPr sz="1050" i="1" spc="10" dirty="0">
                <a:solidFill>
                  <a:srgbClr val="5E6261"/>
                </a:solidFill>
                <a:latin typeface="Arial"/>
                <a:cs typeface="Arial"/>
              </a:rPr>
              <a:t>e</a:t>
            </a:r>
            <a:r>
              <a:rPr sz="1050" i="1" spc="10" dirty="0">
                <a:solidFill>
                  <a:srgbClr val="6F7472"/>
                </a:solidFill>
                <a:latin typeface="Arial"/>
                <a:cs typeface="Arial"/>
              </a:rPr>
              <a:t>j  </a:t>
            </a:r>
            <a:r>
              <a:rPr sz="1050" i="1" spc="10" dirty="0">
                <a:solidFill>
                  <a:srgbClr val="5E6261"/>
                </a:solidFill>
                <a:latin typeface="Arial"/>
                <a:cs typeface="Arial"/>
              </a:rPr>
              <a:t>z</a:t>
            </a:r>
            <a:r>
              <a:rPr sz="1050" i="1" spc="10" dirty="0">
                <a:solidFill>
                  <a:srgbClr val="6F7472"/>
                </a:solidFill>
                <a:latin typeface="Arial"/>
                <a:cs typeface="Arial"/>
              </a:rPr>
              <a:t>árobk</a:t>
            </a:r>
            <a:r>
              <a:rPr sz="1050" i="1" spc="10" dirty="0">
                <a:solidFill>
                  <a:srgbClr val="5E6261"/>
                </a:solidFill>
                <a:latin typeface="Arial"/>
                <a:cs typeface="Arial"/>
              </a:rPr>
              <a:t>o</a:t>
            </a:r>
            <a:r>
              <a:rPr sz="1050" i="1" spc="10" dirty="0">
                <a:solidFill>
                  <a:srgbClr val="6F7472"/>
                </a:solidFill>
                <a:latin typeface="Arial"/>
                <a:cs typeface="Arial"/>
              </a:rPr>
              <a:t>v</a:t>
            </a:r>
            <a:r>
              <a:rPr sz="1050" i="1" spc="10" dirty="0">
                <a:solidFill>
                  <a:srgbClr val="5E6261"/>
                </a:solidFill>
                <a:latin typeface="Arial"/>
                <a:cs typeface="Arial"/>
              </a:rPr>
              <a:t>e</a:t>
            </a:r>
            <a:r>
              <a:rPr sz="1050" i="1" spc="10" dirty="0">
                <a:solidFill>
                  <a:srgbClr val="6F7472"/>
                </a:solidFill>
                <a:latin typeface="Arial"/>
                <a:cs typeface="Arial"/>
              </a:rPr>
              <a:t>j   ãnn</a:t>
            </a:r>
            <a:r>
              <a:rPr sz="1050" i="1" spc="10" dirty="0">
                <a:solidFill>
                  <a:srgbClr val="5E6261"/>
                </a:solidFill>
                <a:latin typeface="Arial"/>
                <a:cs typeface="Arial"/>
              </a:rPr>
              <a:t>os</a:t>
            </a:r>
            <a:r>
              <a:rPr sz="1050" i="1" spc="10" dirty="0">
                <a:solidFill>
                  <a:srgbClr val="6F7472"/>
                </a:solidFill>
                <a:latin typeface="Arial"/>
                <a:cs typeface="Arial"/>
              </a:rPr>
              <a:t>ti.</a:t>
            </a:r>
            <a:endParaRPr sz="10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b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.    ë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oorto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vou  ãnno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s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ïou  vy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ko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náv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a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n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te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,  o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rga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ni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z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ov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a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ni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e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,  ri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a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d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ente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, 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sp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rá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va,  pod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por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a 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al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ebo 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r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oz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v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o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j  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s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portu,</a:t>
            </a:r>
            <a:endParaRPr sz="800">
              <a:latin typeface="Arial"/>
              <a:cs typeface="Arial"/>
            </a:endParaRPr>
          </a:p>
        </p:txBody>
      </p:sp>
      <p:sp>
        <p:nvSpPr>
          <p:cNvPr id="23" name="text 1"/>
          <p:cNvSpPr txBox="1"/>
          <p:nvPr/>
        </p:nvSpPr>
        <p:spPr>
          <a:xfrm rot="-10800000">
            <a:off x="295895" y="2409295"/>
            <a:ext cx="6538342" cy="16218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79" spc="10" dirty="0">
                <a:solidFill>
                  <a:srgbClr val="5E6261"/>
                </a:solidFill>
                <a:latin typeface="Arial"/>
                <a:cs typeface="Arial"/>
              </a:rPr>
              <a:t>c.   </a:t>
            </a:r>
            <a:r>
              <a:rPr sz="1029" i="1" spc="10" dirty="0">
                <a:solidFill>
                  <a:srgbClr val="5E6261"/>
                </a:solidFill>
                <a:latin typeface="Arial"/>
                <a:cs typeface="Arial"/>
              </a:rPr>
              <a:t>s</a:t>
            </a:r>
            <a:r>
              <a:rPr sz="1029" i="1" spc="10" dirty="0">
                <a:solidFill>
                  <a:srgbClr val="6F7472"/>
                </a:solidFill>
                <a:latin typeface="Arial"/>
                <a:cs typeface="Arial"/>
              </a:rPr>
              <a:t>úta</a:t>
            </a:r>
            <a:r>
              <a:rPr sz="1029" i="1" spc="10" dirty="0">
                <a:solidFill>
                  <a:srgbClr val="5E6261"/>
                </a:solidFill>
                <a:latin typeface="Arial"/>
                <a:cs typeface="Arial"/>
              </a:rPr>
              <a:t>io</a:t>
            </a:r>
            <a:r>
              <a:rPr sz="1029" i="1" spc="10" dirty="0">
                <a:solidFill>
                  <a:srgbClr val="6F7472"/>
                </a:solidFill>
                <a:latin typeface="Arial"/>
                <a:cs typeface="Arial"/>
              </a:rPr>
              <a:t>u  </a:t>
            </a:r>
            <a:r>
              <a:rPr sz="929" i="1" spc="10" dirty="0">
                <a:solidFill>
                  <a:srgbClr val="6F7472"/>
                </a:solidFill>
                <a:latin typeface="Arial"/>
                <a:cs typeface="Arial"/>
              </a:rPr>
              <a:t>o</a:t>
            </a:r>
            <a:r>
              <a:rPr sz="929" i="1" spc="10" dirty="0">
                <a:solidFill>
                  <a:srgbClr val="5E6261"/>
                </a:solidFill>
                <a:latin typeface="Arial"/>
                <a:cs typeface="Arial"/>
              </a:rPr>
              <a:t>rg</a:t>
            </a:r>
            <a:r>
              <a:rPr sz="929" i="1" spc="10" dirty="0">
                <a:solidFill>
                  <a:srgbClr val="6F7472"/>
                </a:solidFill>
                <a:latin typeface="Arial"/>
                <a:cs typeface="Arial"/>
              </a:rPr>
              <a:t>aní</a:t>
            </a:r>
            <a:r>
              <a:rPr sz="929" i="1" spc="10" dirty="0">
                <a:solidFill>
                  <a:srgbClr val="5E6261"/>
                </a:solidFill>
                <a:latin typeface="Arial"/>
                <a:cs typeface="Arial"/>
              </a:rPr>
              <a:t>zo</a:t>
            </a:r>
            <a:r>
              <a:rPr sz="929" i="1" spc="10" dirty="0">
                <a:solidFill>
                  <a:srgbClr val="6F7472"/>
                </a:solidFill>
                <a:latin typeface="Arial"/>
                <a:cs typeface="Arial"/>
              </a:rPr>
              <a:t>van</a:t>
            </a:r>
            <a:r>
              <a:rPr sz="929" i="1" spc="10" dirty="0">
                <a:solidFill>
                  <a:srgbClr val="5E6261"/>
                </a:solidFill>
                <a:latin typeface="Arial"/>
                <a:cs typeface="Arial"/>
              </a:rPr>
              <a:t>é  </a:t>
            </a:r>
            <a:r>
              <a:rPr sz="929" i="1" spc="10" dirty="0">
                <a:solidFill>
                  <a:srgbClr val="6F7472"/>
                </a:solidFill>
                <a:latin typeface="Arial"/>
                <a:cs typeface="Arial"/>
              </a:rPr>
              <a:t>vyk</a:t>
            </a:r>
            <a:r>
              <a:rPr sz="929" i="1" spc="10" dirty="0">
                <a:solidFill>
                  <a:srgbClr val="5E6261"/>
                </a:solidFill>
                <a:latin typeface="Arial"/>
                <a:cs typeface="Arial"/>
              </a:rPr>
              <a:t>o</a:t>
            </a:r>
            <a:r>
              <a:rPr sz="929" i="1" spc="10" dirty="0">
                <a:solidFill>
                  <a:srgbClr val="6F7472"/>
                </a:solidFill>
                <a:latin typeface="Arial"/>
                <a:cs typeface="Arial"/>
              </a:rPr>
              <a:t>n</a:t>
            </a:r>
            <a:r>
              <a:rPr sz="929" i="1" spc="10" dirty="0">
                <a:solidFill>
                  <a:srgbClr val="5E6261"/>
                </a:solidFill>
                <a:latin typeface="Arial"/>
                <a:cs typeface="Arial"/>
              </a:rPr>
              <a:t>á</a:t>
            </a:r>
            <a:r>
              <a:rPr sz="929" i="1" spc="10" dirty="0">
                <a:solidFill>
                  <a:srgbClr val="6F7472"/>
                </a:solidFill>
                <a:latin typeface="Arial"/>
                <a:cs typeface="Arial"/>
              </a:rPr>
              <a:t>vanie  spo</a:t>
            </a:r>
            <a:r>
              <a:rPr sz="929" i="1" spc="10" dirty="0">
                <a:solidFill>
                  <a:srgbClr val="5E6261"/>
                </a:solidFill>
                <a:latin typeface="Arial"/>
                <a:cs typeface="Arial"/>
              </a:rPr>
              <a:t>tt</a:t>
            </a:r>
            <a:r>
              <a:rPr sz="929" i="1" spc="10" dirty="0">
                <a:solidFill>
                  <a:srgbClr val="6F7472"/>
                </a:solidFill>
                <a:latin typeface="Arial"/>
                <a:cs typeface="Arial"/>
              </a:rPr>
              <a:t>u  podf</a:t>
            </a:r>
            <a:r>
              <a:rPr sz="929" i="1" spc="10" dirty="0">
                <a:solidFill>
                  <a:srgbClr val="5E6261"/>
                </a:solidFill>
                <a:latin typeface="Arial"/>
                <a:cs typeface="Arial"/>
              </a:rPr>
              <a:t>apra</a:t>
            </a:r>
            <a:r>
              <a:rPr sz="929" i="1" spc="10" dirty="0">
                <a:solidFill>
                  <a:srgbClr val="6F7472"/>
                </a:solidFill>
                <a:latin typeface="Arial"/>
                <a:cs typeface="Arial"/>
              </a:rPr>
              <a:t>vidie/  urë</a:t>
            </a:r>
            <a:r>
              <a:rPr sz="929" i="1" spc="10" dirty="0">
                <a:solidFill>
                  <a:srgbClr val="5E6261"/>
                </a:solidFill>
                <a:latin typeface="Arial"/>
                <a:cs typeface="Arial"/>
              </a:rPr>
              <a:t>e</a:t>
            </a:r>
            <a:r>
              <a:rPr sz="929" i="1" spc="10" dirty="0">
                <a:solidFill>
                  <a:srgbClr val="6F7472"/>
                </a:solidFill>
                <a:latin typeface="Arial"/>
                <a:cs typeface="Arial"/>
              </a:rPr>
              <a:t>nv</a:t>
            </a:r>
            <a:r>
              <a:rPr sz="929" i="1" spc="10" dirty="0">
                <a:solidFill>
                  <a:srgbClr val="5E6261"/>
                </a:solidFill>
                <a:latin typeface="Arial"/>
                <a:cs typeface="Arial"/>
              </a:rPr>
              <a:t>c</a:t>
            </a:r>
            <a:r>
              <a:rPr sz="929" i="1" spc="10" dirty="0">
                <a:solidFill>
                  <a:srgbClr val="6F7472"/>
                </a:solidFill>
                <a:latin typeface="Arial"/>
                <a:cs typeface="Arial"/>
              </a:rPr>
              <a:t>t:  </a:t>
            </a:r>
            <a:r>
              <a:rPr sz="929" i="1" spc="10" dirty="0">
                <a:solidFill>
                  <a:srgbClr val="5E6261"/>
                </a:solidFill>
                <a:latin typeface="Arial"/>
                <a:cs typeface="Arial"/>
              </a:rPr>
              <a:t>ëoo</a:t>
            </a:r>
            <a:r>
              <a:rPr sz="929" i="1" spc="10" dirty="0">
                <a:solidFill>
                  <a:srgbClr val="6F7472"/>
                </a:solidFill>
                <a:latin typeface="Arial"/>
                <a:cs typeface="Arial"/>
              </a:rPr>
              <a:t>rt</a:t>
            </a:r>
            <a:r>
              <a:rPr sz="929" i="1" spc="10" dirty="0">
                <a:solidFill>
                  <a:srgbClr val="5E6261"/>
                </a:solidFill>
                <a:latin typeface="Arial"/>
                <a:cs typeface="Arial"/>
              </a:rPr>
              <a:t>o</a:t>
            </a:r>
            <a:r>
              <a:rPr sz="929" i="1" spc="10" dirty="0">
                <a:solidFill>
                  <a:srgbClr val="6F7472"/>
                </a:solidFill>
                <a:latin typeface="Arial"/>
                <a:cs typeface="Arial"/>
              </a:rPr>
              <a:t>vou  </a:t>
            </a:r>
            <a:r>
              <a:rPr sz="829" i="1" spc="10" dirty="0">
                <a:solidFill>
                  <a:srgbClr val="6F7472"/>
                </a:solidFill>
                <a:latin typeface="Arial"/>
                <a:cs typeface="Arial"/>
              </a:rPr>
              <a:t>or</a:t>
            </a:r>
            <a:r>
              <a:rPr sz="829" i="1" spc="10" dirty="0">
                <a:solidFill>
                  <a:srgbClr val="5E6261"/>
                </a:solidFill>
                <a:latin typeface="Arial"/>
                <a:cs typeface="Arial"/>
              </a:rPr>
              <a:t>qa</a:t>
            </a:r>
            <a:r>
              <a:rPr sz="829" i="1" spc="10" dirty="0">
                <a:solidFill>
                  <a:srgbClr val="6F7472"/>
                </a:solidFill>
                <a:latin typeface="Arial"/>
                <a:cs typeface="Arial"/>
              </a:rPr>
              <a:t>ni</a:t>
            </a:r>
            <a:r>
              <a:rPr sz="829" i="1" spc="10" dirty="0">
                <a:solidFill>
                  <a:srgbClr val="5E6261"/>
                </a:solidFill>
                <a:latin typeface="Arial"/>
                <a:cs typeface="Arial"/>
              </a:rPr>
              <a:t>z</a:t>
            </a:r>
            <a:r>
              <a:rPr sz="829" i="1" spc="10" dirty="0">
                <a:solidFill>
                  <a:srgbClr val="6F7472"/>
                </a:solidFill>
                <a:latin typeface="Arial"/>
                <a:cs typeface="Arial"/>
              </a:rPr>
              <a:t>á</a:t>
            </a:r>
            <a:r>
              <a:rPr sz="829" i="1" spc="10" dirty="0">
                <a:solidFill>
                  <a:srgbClr val="5E6261"/>
                </a:solidFill>
                <a:latin typeface="Arial"/>
                <a:cs typeface="Arial"/>
              </a:rPr>
              <a:t>c</a:t>
            </a:r>
            <a:r>
              <a:rPr sz="829" i="1" spc="10" dirty="0">
                <a:solidFill>
                  <a:srgbClr val="6F7472"/>
                </a:solidFill>
                <a:latin typeface="Arial"/>
                <a:cs typeface="Arial"/>
              </a:rPr>
              <a:t>iou,   </a:t>
            </a:r>
            <a:r>
              <a:rPr sz="929" i="1" spc="10" dirty="0">
                <a:solidFill>
                  <a:srgbClr val="6F7472"/>
                </a:solidFill>
                <a:latin typeface="Arial"/>
                <a:cs typeface="Arial"/>
              </a:rPr>
              <a:t>k</a:t>
            </a:r>
            <a:r>
              <a:rPr sz="929" i="1" spc="10" dirty="0">
                <a:solidFill>
                  <a:srgbClr val="5E6261"/>
                </a:solidFill>
                <a:latin typeface="Arial"/>
                <a:cs typeface="Arial"/>
              </a:rPr>
              <a:t>to</a:t>
            </a:r>
            <a:r>
              <a:rPr sz="929" i="1" spc="10" dirty="0">
                <a:solidFill>
                  <a:srgbClr val="6F7472"/>
                </a:solidFill>
                <a:latin typeface="Arial"/>
                <a:cs typeface="Arial"/>
              </a:rPr>
              <a:t>réh</a:t>
            </a:r>
            <a:r>
              <a:rPr sz="929" i="1" spc="10" dirty="0">
                <a:solidFill>
                  <a:srgbClr val="5E6261"/>
                </a:solidFill>
                <a:latin typeface="Arial"/>
                <a:cs typeface="Arial"/>
              </a:rPr>
              <a:t>o  c</a:t>
            </a:r>
            <a:r>
              <a:rPr sz="929" i="1" spc="10" dirty="0">
                <a:solidFill>
                  <a:srgbClr val="6F7472"/>
                </a:solidFill>
                <a:latin typeface="Arial"/>
                <a:cs typeface="Arial"/>
              </a:rPr>
              <a:t>iefom</a:t>
            </a:r>
            <a:endParaRPr sz="900">
              <a:latin typeface="Arial"/>
              <a:cs typeface="Arial"/>
            </a:endParaRPr>
          </a:p>
        </p:txBody>
      </p:sp>
      <p:sp>
        <p:nvSpPr>
          <p:cNvPr id="24" name="text 1"/>
          <p:cNvSpPr txBox="1"/>
          <p:nvPr/>
        </p:nvSpPr>
        <p:spPr>
          <a:xfrm rot="-10800000">
            <a:off x="2172748" y="2239282"/>
            <a:ext cx="4224043" cy="1456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j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e  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d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o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si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a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hnu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t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i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e  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s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p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ort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o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v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é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ho  vysl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e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dku  al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e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bo p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o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rovnani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e  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sportovéh</a:t>
            </a:r>
            <a:r>
              <a:rPr sz="899" i="1" spc="10" dirty="0">
                <a:solidFill>
                  <a:srgbClr val="5E6261"/>
                </a:solidFill>
                <a:latin typeface="Arial"/>
                <a:cs typeface="Arial"/>
              </a:rPr>
              <a:t>o  </a:t>
            </a:r>
            <a:r>
              <a:rPr sz="899" i="1" spc="10" dirty="0">
                <a:solidFill>
                  <a:srgbClr val="6F7472"/>
                </a:solidFill>
                <a:latin typeface="Arial"/>
                <a:cs typeface="Arial"/>
              </a:rPr>
              <a:t>vykonu,</a:t>
            </a:r>
            <a:endParaRPr sz="800">
              <a:latin typeface="Arial"/>
              <a:cs typeface="Arial"/>
            </a:endParaRPr>
          </a:p>
        </p:txBody>
      </p:sp>
      <p:sp>
        <p:nvSpPr>
          <p:cNvPr id="25" name="text 1"/>
          <p:cNvSpPr txBox="1"/>
          <p:nvPr/>
        </p:nvSpPr>
        <p:spPr>
          <a:xfrm rot="-10800000">
            <a:off x="3478902" y="1899260"/>
            <a:ext cx="370406" cy="22025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29" spc="10" dirty="0">
                <a:solidFill>
                  <a:srgbClr val="5E6261"/>
                </a:solidFill>
                <a:latin typeface="Arial"/>
                <a:cs typeface="Arial"/>
              </a:rPr>
              <a:t>c</a:t>
            </a:r>
            <a:r>
              <a:rPr sz="1129" spc="10" dirty="0">
                <a:solidFill>
                  <a:srgbClr val="6F7472"/>
                </a:solidFill>
                <a:latin typeface="Arial"/>
                <a:cs typeface="Arial"/>
              </a:rPr>
              <a:t>t</a:t>
            </a:r>
            <a:r>
              <a:rPr sz="1129" spc="10" dirty="0">
                <a:solidFill>
                  <a:srgbClr val="5E6261"/>
                </a:solidFill>
                <a:latin typeface="Arial"/>
                <a:cs typeface="Arial"/>
              </a:rPr>
              <a:t>. </a:t>
            </a:r>
            <a:r>
              <a:rPr sz="479" spc="10" dirty="0">
                <a:solidFill>
                  <a:srgbClr val="6F7472"/>
                </a:solidFill>
                <a:latin typeface="Arial"/>
                <a:cs typeface="Arial"/>
              </a:rPr>
              <a:t>11</a:t>
            </a:r>
            <a:r>
              <a:rPr sz="479" spc="10" dirty="0">
                <a:solidFill>
                  <a:srgbClr val="5E6261"/>
                </a:solidFill>
                <a:latin typeface="Arial"/>
                <a:cs typeface="Arial"/>
              </a:rPr>
              <a:t>1</a:t>
            </a:r>
            <a:r>
              <a:rPr sz="479" spc="10" dirty="0">
                <a:solidFill>
                  <a:srgbClr val="6F7472"/>
                </a:solidFill>
                <a:latin typeface="Arial"/>
                <a:cs typeface="Arial"/>
              </a:rPr>
              <a:t>.</a:t>
            </a:r>
            <a:endParaRPr sz="400">
              <a:latin typeface="Arial"/>
              <a:cs typeface="Arial"/>
            </a:endParaRPr>
          </a:p>
        </p:txBody>
      </p:sp>
      <p:sp>
        <p:nvSpPr>
          <p:cNvPr id="26" name="text 1"/>
          <p:cNvSpPr txBox="1"/>
          <p:nvPr/>
        </p:nvSpPr>
        <p:spPr>
          <a:xfrm rot="-10800000">
            <a:off x="1816663" y="1722647"/>
            <a:ext cx="3684649" cy="15139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59" spc="10" dirty="0">
                <a:solidFill>
                  <a:srgbClr val="5E6261"/>
                </a:solidFill>
                <a:latin typeface="Arial"/>
                <a:cs typeface="Arial"/>
              </a:rPr>
              <a:t>PREDMET  ZMLUVY  A CHARAKTER  DOBROVOtNÍCKEJ CINNOST</a:t>
            </a:r>
            <a:r>
              <a:rPr sz="859" spc="10" dirty="0">
                <a:solidFill>
                  <a:srgbClr val="6F7472"/>
                </a:solidFill>
                <a:latin typeface="Arial"/>
                <a:cs typeface="Arial"/>
              </a:rPr>
              <a:t>I</a:t>
            </a:r>
            <a:endParaRPr sz="800">
              <a:latin typeface="Arial"/>
              <a:cs typeface="Arial"/>
            </a:endParaRPr>
          </a:p>
        </p:txBody>
      </p:sp>
      <p:sp>
        <p:nvSpPr>
          <p:cNvPr id="27" name="text 1"/>
          <p:cNvSpPr txBox="1"/>
          <p:nvPr/>
        </p:nvSpPr>
        <p:spPr>
          <a:xfrm rot="-10800000">
            <a:off x="304816" y="1038897"/>
            <a:ext cx="6462518" cy="4890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69" spc="10" dirty="0">
                <a:solidFill>
                  <a:srgbClr val="6F7472"/>
                </a:solidFill>
                <a:latin typeface="Arial"/>
                <a:cs typeface="Arial"/>
              </a:rPr>
              <a:t>l.   </a:t>
            </a:r>
            <a:r>
              <a:rPr sz="869" spc="10" dirty="0">
                <a:solidFill>
                  <a:srgbClr val="5E6261"/>
                </a:solidFill>
                <a:latin typeface="Arial"/>
                <a:cs typeface="Arial"/>
              </a:rPr>
              <a:t>P</a:t>
            </a:r>
            <a:r>
              <a:rPr sz="869" spc="10" dirty="0">
                <a:solidFill>
                  <a:srgbClr val="6F7472"/>
                </a:solidFill>
                <a:latin typeface="Arial"/>
                <a:cs typeface="Arial"/>
              </a:rPr>
              <a:t>r</a:t>
            </a:r>
            <a:r>
              <a:rPr sz="869" spc="10" dirty="0">
                <a:solidFill>
                  <a:srgbClr val="5E6261"/>
                </a:solidFill>
                <a:latin typeface="Arial"/>
                <a:cs typeface="Arial"/>
              </a:rPr>
              <a:t>e</a:t>
            </a:r>
            <a:r>
              <a:rPr sz="869" spc="10" dirty="0">
                <a:solidFill>
                  <a:srgbClr val="6F7472"/>
                </a:solidFill>
                <a:latin typeface="Arial"/>
                <a:cs typeface="Arial"/>
              </a:rPr>
              <a:t>dm</a:t>
            </a:r>
            <a:r>
              <a:rPr sz="869" spc="10" dirty="0">
                <a:solidFill>
                  <a:srgbClr val="5E6261"/>
                </a:solidFill>
                <a:latin typeface="Arial"/>
                <a:cs typeface="Arial"/>
              </a:rPr>
              <a:t>e</a:t>
            </a:r>
            <a:r>
              <a:rPr sz="869" spc="10" dirty="0">
                <a:solidFill>
                  <a:srgbClr val="6F7472"/>
                </a:solidFill>
                <a:latin typeface="Arial"/>
                <a:cs typeface="Arial"/>
              </a:rPr>
              <a:t>t</a:t>
            </a:r>
            <a:r>
              <a:rPr sz="869" spc="10" dirty="0">
                <a:solidFill>
                  <a:srgbClr val="5E6261"/>
                </a:solidFill>
                <a:latin typeface="Arial"/>
                <a:cs typeface="Arial"/>
              </a:rPr>
              <a:t>o</a:t>
            </a:r>
            <a:r>
              <a:rPr sz="869" spc="10" dirty="0">
                <a:solidFill>
                  <a:srgbClr val="6F7472"/>
                </a:solidFill>
                <a:latin typeface="Arial"/>
                <a:cs typeface="Arial"/>
              </a:rPr>
              <a:t>m  </a:t>
            </a:r>
            <a:r>
              <a:rPr sz="869" spc="10" dirty="0">
                <a:solidFill>
                  <a:srgbClr val="5E6261"/>
                </a:solidFill>
                <a:latin typeface="Arial"/>
                <a:cs typeface="Arial"/>
              </a:rPr>
              <a:t>z</a:t>
            </a:r>
            <a:r>
              <a:rPr sz="869" spc="10" dirty="0">
                <a:solidFill>
                  <a:srgbClr val="6F7472"/>
                </a:solidFill>
                <a:latin typeface="Arial"/>
                <a:cs typeface="Arial"/>
              </a:rPr>
              <a:t>ml</a:t>
            </a:r>
            <a:r>
              <a:rPr sz="869" spc="10" dirty="0">
                <a:solidFill>
                  <a:srgbClr val="5E6261"/>
                </a:solidFill>
                <a:latin typeface="Arial"/>
                <a:cs typeface="Arial"/>
              </a:rPr>
              <a:t>u</a:t>
            </a:r>
            <a:r>
              <a:rPr sz="869" spc="10" dirty="0">
                <a:solidFill>
                  <a:srgbClr val="6F7472"/>
                </a:solidFill>
                <a:latin typeface="Arial"/>
                <a:cs typeface="Arial"/>
              </a:rPr>
              <a:t>vy  j</a:t>
            </a:r>
            <a:r>
              <a:rPr sz="869" spc="10" dirty="0">
                <a:solidFill>
                  <a:srgbClr val="5E6261"/>
                </a:solidFill>
                <a:latin typeface="Arial"/>
                <a:cs typeface="Arial"/>
              </a:rPr>
              <a:t>e  zá</a:t>
            </a:r>
            <a:r>
              <a:rPr sz="869" spc="10" dirty="0">
                <a:solidFill>
                  <a:srgbClr val="6F7472"/>
                </a:solidFill>
                <a:latin typeface="Arial"/>
                <a:cs typeface="Arial"/>
              </a:rPr>
              <a:t>v</a:t>
            </a:r>
            <a:r>
              <a:rPr sz="869" spc="10" dirty="0">
                <a:solidFill>
                  <a:srgbClr val="5E6261"/>
                </a:solidFill>
                <a:latin typeface="Arial"/>
                <a:cs typeface="Arial"/>
              </a:rPr>
              <a:t>äzo</a:t>
            </a:r>
            <a:r>
              <a:rPr sz="869" spc="10" dirty="0">
                <a:solidFill>
                  <a:srgbClr val="6F7472"/>
                </a:solidFill>
                <a:latin typeface="Arial"/>
                <a:cs typeface="Arial"/>
              </a:rPr>
              <a:t>k  dobr</a:t>
            </a:r>
            <a:r>
              <a:rPr sz="869" spc="10" dirty="0">
                <a:solidFill>
                  <a:srgbClr val="5E6261"/>
                </a:solidFill>
                <a:latin typeface="Arial"/>
                <a:cs typeface="Arial"/>
              </a:rPr>
              <a:t>o</a:t>
            </a:r>
            <a:r>
              <a:rPr sz="869" spc="10" dirty="0">
                <a:solidFill>
                  <a:srgbClr val="6F7472"/>
                </a:solidFill>
                <a:latin typeface="Arial"/>
                <a:cs typeface="Arial"/>
              </a:rPr>
              <a:t>v</a:t>
            </a:r>
            <a:r>
              <a:rPr sz="869" spc="10" dirty="0">
                <a:solidFill>
                  <a:srgbClr val="5E6261"/>
                </a:solidFill>
                <a:latin typeface="Arial"/>
                <a:cs typeface="Arial"/>
              </a:rPr>
              <a:t>o</a:t>
            </a:r>
            <a:r>
              <a:rPr sz="869" spc="10" dirty="0">
                <a:solidFill>
                  <a:srgbClr val="6F7472"/>
                </a:solidFill>
                <a:latin typeface="Arial"/>
                <a:cs typeface="Arial"/>
              </a:rPr>
              <a:t>rník</a:t>
            </a:r>
            <a:r>
              <a:rPr sz="869" spc="10" dirty="0">
                <a:solidFill>
                  <a:srgbClr val="5E6261"/>
                </a:solidFill>
                <a:latin typeface="Arial"/>
                <a:cs typeface="Arial"/>
              </a:rPr>
              <a:t>a  </a:t>
            </a:r>
            <a:r>
              <a:rPr sz="869" spc="10" dirty="0">
                <a:solidFill>
                  <a:srgbClr val="6F7472"/>
                </a:solidFill>
                <a:latin typeface="Arial"/>
                <a:cs typeface="Arial"/>
              </a:rPr>
              <a:t>vyk</a:t>
            </a:r>
            <a:r>
              <a:rPr sz="869" spc="10" dirty="0">
                <a:solidFill>
                  <a:srgbClr val="5E6261"/>
                </a:solidFill>
                <a:latin typeface="Arial"/>
                <a:cs typeface="Arial"/>
              </a:rPr>
              <a:t>o</a:t>
            </a:r>
            <a:r>
              <a:rPr sz="869" spc="10" dirty="0">
                <a:solidFill>
                  <a:srgbClr val="6F7472"/>
                </a:solidFill>
                <a:latin typeface="Arial"/>
                <a:cs typeface="Arial"/>
              </a:rPr>
              <a:t>n</a:t>
            </a:r>
            <a:r>
              <a:rPr sz="869" spc="10" dirty="0">
                <a:solidFill>
                  <a:srgbClr val="5E6261"/>
                </a:solidFill>
                <a:latin typeface="Arial"/>
                <a:cs typeface="Arial"/>
              </a:rPr>
              <a:t>á</a:t>
            </a:r>
            <a:r>
              <a:rPr sz="869" spc="10" dirty="0">
                <a:solidFill>
                  <a:srgbClr val="6F7472"/>
                </a:solidFill>
                <a:latin typeface="Arial"/>
                <a:cs typeface="Arial"/>
              </a:rPr>
              <a:t>v</a:t>
            </a:r>
            <a:r>
              <a:rPr sz="869" spc="10" dirty="0">
                <a:solidFill>
                  <a:srgbClr val="5E6261"/>
                </a:solidFill>
                <a:latin typeface="Arial"/>
                <a:cs typeface="Arial"/>
              </a:rPr>
              <a:t>a</a:t>
            </a:r>
            <a:r>
              <a:rPr sz="869" spc="10" dirty="0">
                <a:solidFill>
                  <a:srgbClr val="6F7472"/>
                </a:solidFill>
                <a:latin typeface="Arial"/>
                <a:cs typeface="Arial"/>
              </a:rPr>
              <a:t>t   v  c</a:t>
            </a:r>
            <a:r>
              <a:rPr sz="869" spc="10" dirty="0">
                <a:solidFill>
                  <a:srgbClr val="5E6261"/>
                </a:solidFill>
                <a:latin typeface="Arial"/>
                <a:cs typeface="Arial"/>
              </a:rPr>
              <a:t>a</a:t>
            </a:r>
            <a:r>
              <a:rPr sz="869" spc="10" dirty="0">
                <a:solidFill>
                  <a:srgbClr val="6F7472"/>
                </a:solidFill>
                <a:latin typeface="Arial"/>
                <a:cs typeface="Arial"/>
              </a:rPr>
              <a:t>s</a:t>
            </a:r>
            <a:r>
              <a:rPr sz="869" spc="10" dirty="0">
                <a:solidFill>
                  <a:srgbClr val="5E6261"/>
                </a:solidFill>
                <a:latin typeface="Arial"/>
                <a:cs typeface="Arial"/>
              </a:rPr>
              <a:t>e  t</a:t>
            </a:r>
            <a:r>
              <a:rPr sz="869" spc="10" dirty="0">
                <a:solidFill>
                  <a:srgbClr val="6F7472"/>
                </a:solidFill>
                <a:latin typeface="Arial"/>
                <a:cs typeface="Arial"/>
              </a:rPr>
              <a:t>rv</a:t>
            </a:r>
            <a:r>
              <a:rPr sz="869" spc="10" dirty="0">
                <a:solidFill>
                  <a:srgbClr val="5E6261"/>
                </a:solidFill>
                <a:latin typeface="Arial"/>
                <a:cs typeface="Arial"/>
              </a:rPr>
              <a:t>a</a:t>
            </a:r>
            <a:r>
              <a:rPr sz="869" spc="10" dirty="0">
                <a:solidFill>
                  <a:srgbClr val="6F7472"/>
                </a:solidFill>
                <a:latin typeface="Arial"/>
                <a:cs typeface="Arial"/>
              </a:rPr>
              <a:t>ni</a:t>
            </a:r>
            <a:r>
              <a:rPr sz="869" spc="10" dirty="0">
                <a:solidFill>
                  <a:srgbClr val="5E6261"/>
                </a:solidFill>
                <a:latin typeface="Arial"/>
                <a:cs typeface="Arial"/>
              </a:rPr>
              <a:t>a  d</a:t>
            </a:r>
            <a:r>
              <a:rPr sz="869" spc="10" dirty="0">
                <a:solidFill>
                  <a:srgbClr val="6F7472"/>
                </a:solidFill>
                <a:latin typeface="Arial"/>
                <a:cs typeface="Arial"/>
              </a:rPr>
              <a:t>obrovorní</a:t>
            </a:r>
            <a:r>
              <a:rPr sz="869" spc="10" dirty="0">
                <a:solidFill>
                  <a:srgbClr val="5E6261"/>
                </a:solidFill>
                <a:latin typeface="Arial"/>
                <a:cs typeface="Arial"/>
              </a:rPr>
              <a:t>c</a:t>
            </a:r>
            <a:r>
              <a:rPr sz="869" spc="10" dirty="0">
                <a:solidFill>
                  <a:srgbClr val="6F7472"/>
                </a:solidFill>
                <a:latin typeface="Arial"/>
                <a:cs typeface="Arial"/>
              </a:rPr>
              <a:t>k</a:t>
            </a:r>
            <a:r>
              <a:rPr sz="869" spc="10" dirty="0">
                <a:solidFill>
                  <a:srgbClr val="5E6261"/>
                </a:solidFill>
                <a:latin typeface="Arial"/>
                <a:cs typeface="Arial"/>
              </a:rPr>
              <a:t>e</a:t>
            </a:r>
            <a:r>
              <a:rPr sz="869" spc="10" dirty="0">
                <a:solidFill>
                  <a:srgbClr val="6F7472"/>
                </a:solidFill>
                <a:latin typeface="Arial"/>
                <a:cs typeface="Arial"/>
              </a:rPr>
              <a:t>j  cin</a:t>
            </a:r>
            <a:r>
              <a:rPr sz="869" spc="10" dirty="0">
                <a:solidFill>
                  <a:srgbClr val="5E6261"/>
                </a:solidFill>
                <a:latin typeface="Arial"/>
                <a:cs typeface="Arial"/>
              </a:rPr>
              <a:t>n</a:t>
            </a:r>
            <a:r>
              <a:rPr sz="869" spc="10" dirty="0">
                <a:solidFill>
                  <a:srgbClr val="6F7472"/>
                </a:solidFill>
                <a:latin typeface="Arial"/>
                <a:cs typeface="Arial"/>
              </a:rPr>
              <a:t>o</a:t>
            </a:r>
            <a:r>
              <a:rPr sz="869" spc="10" dirty="0">
                <a:solidFill>
                  <a:srgbClr val="5E6261"/>
                </a:solidFill>
                <a:latin typeface="Arial"/>
                <a:cs typeface="Arial"/>
              </a:rPr>
              <a:t>s</a:t>
            </a:r>
            <a:r>
              <a:rPr sz="869" spc="10" dirty="0">
                <a:solidFill>
                  <a:srgbClr val="6F7472"/>
                </a:solidFill>
                <a:latin typeface="Arial"/>
                <a:cs typeface="Arial"/>
              </a:rPr>
              <a:t>ti  </a:t>
            </a:r>
            <a:r>
              <a:rPr sz="869" spc="10" dirty="0">
                <a:solidFill>
                  <a:srgbClr val="5E6261"/>
                </a:solidFill>
                <a:latin typeface="Arial"/>
                <a:cs typeface="Arial"/>
              </a:rPr>
              <a:t>sta</a:t>
            </a:r>
            <a:r>
              <a:rPr sz="869" spc="10" dirty="0">
                <a:solidFill>
                  <a:srgbClr val="6F7472"/>
                </a:solidFill>
                <a:latin typeface="Arial"/>
                <a:cs typeface="Arial"/>
              </a:rPr>
              <a:t>novenom</a:t>
            </a:r>
            <a:endParaRPr sz="800">
              <a:latin typeface="Arial"/>
              <a:cs typeface="Arial"/>
            </a:endParaRPr>
          </a:p>
          <a:p>
            <a:pPr marL="221296">
              <a:lnSpc>
                <a:spcPct val="100000"/>
              </a:lnSpc>
            </a:pPr>
            <a:r>
              <a:rPr sz="929" spc="10" dirty="0">
                <a:solidFill>
                  <a:srgbClr val="6F7472"/>
                </a:solidFill>
                <a:latin typeface="Arial"/>
                <a:cs typeface="Arial"/>
              </a:rPr>
              <a:t>zmluvou  v  </a:t>
            </a:r>
            <a:r>
              <a:rPr sz="929" spc="10" dirty="0">
                <a:solidFill>
                  <a:srgbClr val="5E6261"/>
                </a:solidFill>
                <a:latin typeface="Arial"/>
                <a:cs typeface="Arial"/>
              </a:rPr>
              <a:t>p</a:t>
            </a:r>
            <a:r>
              <a:rPr sz="929" spc="10" dirty="0">
                <a:solidFill>
                  <a:srgbClr val="6F7472"/>
                </a:solidFill>
                <a:latin typeface="Arial"/>
                <a:cs typeface="Arial"/>
              </a:rPr>
              <a:t>ro</a:t>
            </a:r>
            <a:r>
              <a:rPr sz="929" spc="10" dirty="0">
                <a:solidFill>
                  <a:srgbClr val="5E6261"/>
                </a:solidFill>
                <a:latin typeface="Arial"/>
                <a:cs typeface="Arial"/>
              </a:rPr>
              <a:t>s</a:t>
            </a:r>
            <a:r>
              <a:rPr sz="929" spc="10" dirty="0">
                <a:solidFill>
                  <a:srgbClr val="6F7472"/>
                </a:solidFill>
                <a:latin typeface="Arial"/>
                <a:cs typeface="Arial"/>
              </a:rPr>
              <a:t>p</a:t>
            </a:r>
            <a:r>
              <a:rPr sz="929" spc="10" dirty="0">
                <a:solidFill>
                  <a:srgbClr val="5E6261"/>
                </a:solidFill>
                <a:latin typeface="Arial"/>
                <a:cs typeface="Arial"/>
              </a:rPr>
              <a:t>e</a:t>
            </a:r>
            <a:r>
              <a:rPr sz="929" spc="10" dirty="0">
                <a:solidFill>
                  <a:srgbClr val="6F7472"/>
                </a:solidFill>
                <a:latin typeface="Arial"/>
                <a:cs typeface="Arial"/>
              </a:rPr>
              <a:t>ch   prijím</a:t>
            </a:r>
            <a:r>
              <a:rPr sz="929" spc="10" dirty="0">
                <a:solidFill>
                  <a:srgbClr val="5E6261"/>
                </a:solidFill>
                <a:latin typeface="Arial"/>
                <a:cs typeface="Arial"/>
              </a:rPr>
              <a:t>a</a:t>
            </a:r>
            <a:r>
              <a:rPr sz="929" spc="10" dirty="0">
                <a:solidFill>
                  <a:srgbClr val="6F7472"/>
                </a:solidFill>
                <a:latin typeface="Arial"/>
                <a:cs typeface="Arial"/>
              </a:rPr>
              <a:t>ter</a:t>
            </a:r>
            <a:r>
              <a:rPr sz="929" spc="10" dirty="0">
                <a:solidFill>
                  <a:srgbClr val="5E6261"/>
                </a:solidFill>
                <a:latin typeface="Arial"/>
                <a:cs typeface="Arial"/>
              </a:rPr>
              <a:t>a  </a:t>
            </a:r>
            <a:r>
              <a:rPr sz="929" spc="10" dirty="0">
                <a:solidFill>
                  <a:srgbClr val="6F7472"/>
                </a:solidFill>
                <a:latin typeface="Arial"/>
                <a:cs typeface="Arial"/>
              </a:rPr>
              <a:t>do</a:t>
            </a:r>
            <a:r>
              <a:rPr sz="929" spc="10" dirty="0">
                <a:solidFill>
                  <a:srgbClr val="5E6261"/>
                </a:solidFill>
                <a:latin typeface="Arial"/>
                <a:cs typeface="Arial"/>
              </a:rPr>
              <a:t>br</a:t>
            </a:r>
            <a:r>
              <a:rPr sz="929" spc="10" dirty="0">
                <a:solidFill>
                  <a:srgbClr val="6F7472"/>
                </a:solidFill>
                <a:latin typeface="Arial"/>
                <a:cs typeface="Arial"/>
              </a:rPr>
              <a:t>ov</a:t>
            </a:r>
            <a:r>
              <a:rPr sz="929" spc="10" dirty="0">
                <a:solidFill>
                  <a:srgbClr val="5E6261"/>
                </a:solidFill>
                <a:latin typeface="Arial"/>
                <a:cs typeface="Arial"/>
              </a:rPr>
              <a:t>o</a:t>
            </a:r>
            <a:r>
              <a:rPr sz="929" spc="10" dirty="0">
                <a:solidFill>
                  <a:srgbClr val="6F7472"/>
                </a:solidFill>
                <a:latin typeface="Arial"/>
                <a:cs typeface="Arial"/>
              </a:rPr>
              <a:t>rní</a:t>
            </a:r>
            <a:r>
              <a:rPr sz="929" spc="10" dirty="0">
                <a:solidFill>
                  <a:srgbClr val="5E6261"/>
                </a:solidFill>
                <a:latin typeface="Arial"/>
                <a:cs typeface="Arial"/>
              </a:rPr>
              <a:t>c</a:t>
            </a:r>
            <a:r>
              <a:rPr sz="929" spc="10" dirty="0">
                <a:solidFill>
                  <a:srgbClr val="6F7472"/>
                </a:solidFill>
                <a:latin typeface="Arial"/>
                <a:cs typeface="Arial"/>
              </a:rPr>
              <a:t>ku  c</a:t>
            </a:r>
            <a:r>
              <a:rPr sz="929" spc="10" dirty="0">
                <a:solidFill>
                  <a:srgbClr val="5E6261"/>
                </a:solidFill>
                <a:latin typeface="Arial"/>
                <a:cs typeface="Arial"/>
              </a:rPr>
              <a:t>i</a:t>
            </a:r>
            <a:r>
              <a:rPr sz="929" spc="10" dirty="0">
                <a:solidFill>
                  <a:srgbClr val="6F7472"/>
                </a:solidFill>
                <a:latin typeface="Arial"/>
                <a:cs typeface="Arial"/>
              </a:rPr>
              <a:t>nn</a:t>
            </a:r>
            <a:r>
              <a:rPr sz="929" spc="10" dirty="0">
                <a:solidFill>
                  <a:srgbClr val="5E6261"/>
                </a:solidFill>
                <a:latin typeface="Arial"/>
                <a:cs typeface="Arial"/>
              </a:rPr>
              <a:t>os</a:t>
            </a:r>
            <a:r>
              <a:rPr sz="929" spc="10" dirty="0">
                <a:solidFill>
                  <a:srgbClr val="6F7472"/>
                </a:solidFill>
                <a:latin typeface="Arial"/>
                <a:cs typeface="Arial"/>
              </a:rPr>
              <a:t>i   v  </a:t>
            </a:r>
            <a:r>
              <a:rPr sz="929" spc="10" dirty="0">
                <a:solidFill>
                  <a:srgbClr val="5E6261"/>
                </a:solidFill>
                <a:latin typeface="Arial"/>
                <a:cs typeface="Arial"/>
              </a:rPr>
              <a:t>zm</a:t>
            </a:r>
            <a:r>
              <a:rPr sz="929" spc="10" dirty="0">
                <a:solidFill>
                  <a:srgbClr val="6F7472"/>
                </a:solidFill>
                <a:latin typeface="Arial"/>
                <a:cs typeface="Arial"/>
              </a:rPr>
              <a:t>y</a:t>
            </a:r>
            <a:r>
              <a:rPr sz="929" spc="10" dirty="0">
                <a:solidFill>
                  <a:srgbClr val="5E6261"/>
                </a:solidFill>
                <a:latin typeface="Arial"/>
                <a:cs typeface="Arial"/>
              </a:rPr>
              <a:t>s</a:t>
            </a:r>
            <a:r>
              <a:rPr sz="929" spc="10" dirty="0">
                <a:solidFill>
                  <a:srgbClr val="6F7472"/>
                </a:solidFill>
                <a:latin typeface="Arial"/>
                <a:cs typeface="Arial"/>
              </a:rPr>
              <a:t>l</a:t>
            </a:r>
            <a:r>
              <a:rPr sz="929" spc="10" dirty="0">
                <a:solidFill>
                  <a:srgbClr val="5E6261"/>
                </a:solidFill>
                <a:latin typeface="Arial"/>
                <a:cs typeface="Arial"/>
              </a:rPr>
              <a:t>e  z</a:t>
            </a:r>
            <a:r>
              <a:rPr sz="929" spc="10" dirty="0">
                <a:solidFill>
                  <a:srgbClr val="6F7472"/>
                </a:solidFill>
                <a:latin typeface="Arial"/>
                <a:cs typeface="Arial"/>
              </a:rPr>
              <a:t>mluvy  </a:t>
            </a:r>
            <a:r>
              <a:rPr sz="929" spc="10" dirty="0">
                <a:solidFill>
                  <a:srgbClr val="5E6261"/>
                </a:solidFill>
                <a:latin typeface="Arial"/>
                <a:cs typeface="Arial"/>
              </a:rPr>
              <a:t>a  </a:t>
            </a:r>
            <a:r>
              <a:rPr sz="929" spc="10" dirty="0">
                <a:solidFill>
                  <a:srgbClr val="6F7472"/>
                </a:solidFill>
                <a:latin typeface="Arial"/>
                <a:cs typeface="Arial"/>
              </a:rPr>
              <a:t>záv</a:t>
            </a:r>
            <a:r>
              <a:rPr sz="929" spc="10" dirty="0">
                <a:solidFill>
                  <a:srgbClr val="5E6261"/>
                </a:solidFill>
                <a:latin typeface="Arial"/>
                <a:cs typeface="Arial"/>
              </a:rPr>
              <a:t>äzo</a:t>
            </a:r>
            <a:r>
              <a:rPr sz="929" spc="10" dirty="0">
                <a:solidFill>
                  <a:srgbClr val="6F7472"/>
                </a:solidFill>
                <a:latin typeface="Arial"/>
                <a:cs typeface="Arial"/>
              </a:rPr>
              <a:t>k  prijímat</a:t>
            </a:r>
            <a:r>
              <a:rPr sz="929" spc="10" dirty="0">
                <a:solidFill>
                  <a:srgbClr val="5E6261"/>
                </a:solidFill>
                <a:latin typeface="Arial"/>
                <a:cs typeface="Arial"/>
              </a:rPr>
              <a:t>e</a:t>
            </a:r>
            <a:r>
              <a:rPr sz="929" spc="10" dirty="0">
                <a:solidFill>
                  <a:srgbClr val="8A9191"/>
                </a:solidFill>
                <a:latin typeface="Arial"/>
                <a:cs typeface="Arial"/>
              </a:rPr>
              <a:t>r</a:t>
            </a:r>
            <a:r>
              <a:rPr sz="929" spc="10" dirty="0">
                <a:solidFill>
                  <a:srgbClr val="5E6261"/>
                </a:solidFill>
                <a:latin typeface="Arial"/>
                <a:cs typeface="Arial"/>
              </a:rPr>
              <a:t>a  </a:t>
            </a:r>
            <a:r>
              <a:rPr sz="929" spc="10" dirty="0">
                <a:solidFill>
                  <a:srgbClr val="6F7472"/>
                </a:solidFill>
                <a:latin typeface="Arial"/>
                <a:cs typeface="Arial"/>
              </a:rPr>
              <a:t>vytvorit</a:t>
            </a:r>
            <a:endParaRPr sz="900">
              <a:latin typeface="Arial"/>
              <a:cs typeface="Arial"/>
            </a:endParaRPr>
          </a:p>
          <a:p>
            <a:pPr marL="221296">
              <a:lnSpc>
                <a:spcPct val="100000"/>
              </a:lnSpc>
            </a:pPr>
            <a:r>
              <a:rPr sz="899" spc="10" dirty="0">
                <a:solidFill>
                  <a:srgbClr val="5E6261"/>
                </a:solidFill>
                <a:latin typeface="Arial"/>
                <a:cs typeface="Arial"/>
              </a:rPr>
              <a:t>dobro</a:t>
            </a:r>
            <a:r>
              <a:rPr sz="899" spc="10" dirty="0">
                <a:solidFill>
                  <a:srgbClr val="6F7472"/>
                </a:solidFill>
                <a:latin typeface="Arial"/>
                <a:cs typeface="Arial"/>
              </a:rPr>
              <a:t>v</a:t>
            </a:r>
            <a:r>
              <a:rPr sz="899" spc="10" dirty="0">
                <a:solidFill>
                  <a:srgbClr val="5E6261"/>
                </a:solidFill>
                <a:latin typeface="Arial"/>
                <a:cs typeface="Arial"/>
              </a:rPr>
              <a:t>o</a:t>
            </a:r>
            <a:r>
              <a:rPr sz="899" spc="10" dirty="0">
                <a:solidFill>
                  <a:srgbClr val="6F7472"/>
                </a:solidFill>
                <a:latin typeface="Arial"/>
                <a:cs typeface="Arial"/>
              </a:rPr>
              <a:t>rník</a:t>
            </a:r>
            <a:r>
              <a:rPr sz="899" spc="10" dirty="0">
                <a:solidFill>
                  <a:srgbClr val="5E6261"/>
                </a:solidFill>
                <a:latin typeface="Arial"/>
                <a:cs typeface="Arial"/>
              </a:rPr>
              <a:t>o</a:t>
            </a:r>
            <a:r>
              <a:rPr sz="899" spc="10" dirty="0">
                <a:solidFill>
                  <a:srgbClr val="6F7472"/>
                </a:solidFill>
                <a:latin typeface="Arial"/>
                <a:cs typeface="Arial"/>
              </a:rPr>
              <a:t>vi  vh</a:t>
            </a:r>
            <a:r>
              <a:rPr sz="899" spc="10" dirty="0">
                <a:solidFill>
                  <a:srgbClr val="5E6261"/>
                </a:solidFill>
                <a:latin typeface="Arial"/>
                <a:cs typeface="Arial"/>
              </a:rPr>
              <a:t>odné  podm</a:t>
            </a:r>
            <a:r>
              <a:rPr sz="899" spc="10" dirty="0">
                <a:solidFill>
                  <a:srgbClr val="6F7472"/>
                </a:solidFill>
                <a:latin typeface="Arial"/>
                <a:cs typeface="Arial"/>
              </a:rPr>
              <a:t>i</a:t>
            </a:r>
            <a:r>
              <a:rPr sz="899" spc="10" dirty="0">
                <a:solidFill>
                  <a:srgbClr val="5E6261"/>
                </a:solidFill>
                <a:latin typeface="Arial"/>
                <a:cs typeface="Arial"/>
              </a:rPr>
              <a:t>e</a:t>
            </a:r>
            <a:r>
              <a:rPr sz="899" spc="10" dirty="0">
                <a:solidFill>
                  <a:srgbClr val="6F7472"/>
                </a:solidFill>
                <a:latin typeface="Arial"/>
                <a:cs typeface="Arial"/>
              </a:rPr>
              <a:t>nky  k  vyk</a:t>
            </a:r>
            <a:r>
              <a:rPr sz="899" spc="10" dirty="0">
                <a:solidFill>
                  <a:srgbClr val="5E6261"/>
                </a:solidFill>
                <a:latin typeface="Arial"/>
                <a:cs typeface="Arial"/>
              </a:rPr>
              <a:t>onu  dobro</a:t>
            </a:r>
            <a:r>
              <a:rPr sz="899" spc="10" dirty="0">
                <a:solidFill>
                  <a:srgbClr val="6F7472"/>
                </a:solidFill>
                <a:latin typeface="Arial"/>
                <a:cs typeface="Arial"/>
              </a:rPr>
              <a:t>vorníck</a:t>
            </a:r>
            <a:r>
              <a:rPr sz="899" spc="10" dirty="0">
                <a:solidFill>
                  <a:srgbClr val="5E6261"/>
                </a:solidFill>
                <a:latin typeface="Arial"/>
                <a:cs typeface="Arial"/>
              </a:rPr>
              <a:t>e</a:t>
            </a:r>
            <a:r>
              <a:rPr sz="899" spc="10" dirty="0">
                <a:solidFill>
                  <a:srgbClr val="6F7472"/>
                </a:solidFill>
                <a:latin typeface="Arial"/>
                <a:cs typeface="Arial"/>
              </a:rPr>
              <a:t>j  ci</a:t>
            </a:r>
            <a:r>
              <a:rPr sz="899" spc="10" dirty="0">
                <a:solidFill>
                  <a:srgbClr val="5E6261"/>
                </a:solidFill>
                <a:latin typeface="Arial"/>
                <a:cs typeface="Arial"/>
              </a:rPr>
              <a:t>n</a:t>
            </a:r>
            <a:r>
              <a:rPr sz="899" spc="10" dirty="0">
                <a:solidFill>
                  <a:srgbClr val="6F7472"/>
                </a:solidFill>
                <a:latin typeface="Arial"/>
                <a:cs typeface="Arial"/>
              </a:rPr>
              <a:t>n</a:t>
            </a:r>
            <a:r>
              <a:rPr sz="899" spc="10" dirty="0">
                <a:solidFill>
                  <a:srgbClr val="5E6261"/>
                </a:solidFill>
                <a:latin typeface="Arial"/>
                <a:cs typeface="Arial"/>
              </a:rPr>
              <a:t>ost</a:t>
            </a:r>
            <a:r>
              <a:rPr sz="899" spc="10" dirty="0">
                <a:solidFill>
                  <a:srgbClr val="6F7472"/>
                </a:solidFill>
                <a:latin typeface="Arial"/>
                <a:cs typeface="Arial"/>
              </a:rPr>
              <a:t>i  </a:t>
            </a:r>
            <a:r>
              <a:rPr sz="899" spc="10" dirty="0">
                <a:solidFill>
                  <a:srgbClr val="5E6261"/>
                </a:solidFill>
                <a:latin typeface="Arial"/>
                <a:cs typeface="Arial"/>
              </a:rPr>
              <a:t>a  </a:t>
            </a:r>
            <a:r>
              <a:rPr sz="899" spc="10" dirty="0">
                <a:solidFill>
                  <a:srgbClr val="6F7472"/>
                </a:solidFill>
                <a:latin typeface="Arial"/>
                <a:cs typeface="Arial"/>
              </a:rPr>
              <a:t>uh</a:t>
            </a:r>
            <a:r>
              <a:rPr sz="899" spc="10" dirty="0">
                <a:solidFill>
                  <a:srgbClr val="5E6261"/>
                </a:solidFill>
                <a:latin typeface="Arial"/>
                <a:cs typeface="Arial"/>
              </a:rPr>
              <a:t>r</a:t>
            </a:r>
            <a:r>
              <a:rPr sz="899" spc="10" dirty="0">
                <a:solidFill>
                  <a:srgbClr val="6F7472"/>
                </a:solidFill>
                <a:latin typeface="Arial"/>
                <a:cs typeface="Arial"/>
              </a:rPr>
              <a:t>á</a:t>
            </a:r>
            <a:r>
              <a:rPr sz="899" spc="10" dirty="0">
                <a:solidFill>
                  <a:srgbClr val="5E6261"/>
                </a:solidFill>
                <a:latin typeface="Arial"/>
                <a:cs typeface="Arial"/>
              </a:rPr>
              <a:t>dz</a:t>
            </a:r>
            <a:r>
              <a:rPr sz="899" spc="10" dirty="0">
                <a:solidFill>
                  <a:srgbClr val="6F7472"/>
                </a:solidFill>
                <a:latin typeface="Arial"/>
                <a:cs typeface="Arial"/>
              </a:rPr>
              <a:t>at  </a:t>
            </a:r>
            <a:r>
              <a:rPr sz="899" spc="10" dirty="0">
                <a:solidFill>
                  <a:srgbClr val="5E6261"/>
                </a:solidFill>
                <a:latin typeface="Arial"/>
                <a:cs typeface="Arial"/>
              </a:rPr>
              <a:t>mu  </a:t>
            </a:r>
            <a:r>
              <a:rPr sz="899" spc="10" dirty="0">
                <a:solidFill>
                  <a:srgbClr val="6F7472"/>
                </a:solidFill>
                <a:latin typeface="Arial"/>
                <a:cs typeface="Arial"/>
              </a:rPr>
              <a:t>n</a:t>
            </a:r>
            <a:r>
              <a:rPr sz="899" spc="10" dirty="0">
                <a:solidFill>
                  <a:srgbClr val="5E6261"/>
                </a:solidFill>
                <a:latin typeface="Arial"/>
                <a:cs typeface="Arial"/>
              </a:rPr>
              <a:t>áhra</a:t>
            </a:r>
            <a:r>
              <a:rPr sz="899" spc="10" dirty="0">
                <a:solidFill>
                  <a:srgbClr val="6F7472"/>
                </a:solidFill>
                <a:latin typeface="Arial"/>
                <a:cs typeface="Arial"/>
              </a:rPr>
              <a:t>d</a:t>
            </a:r>
            <a:r>
              <a:rPr sz="899" spc="10" dirty="0">
                <a:solidFill>
                  <a:srgbClr val="5E6261"/>
                </a:solidFill>
                <a:latin typeface="Arial"/>
                <a:cs typeface="Arial"/>
              </a:rPr>
              <a:t>u  z</a:t>
            </a:r>
            <a:r>
              <a:rPr sz="899" spc="10" dirty="0">
                <a:solidFill>
                  <a:srgbClr val="6F7472"/>
                </a:solidFill>
                <a:latin typeface="Arial"/>
                <a:cs typeface="Arial"/>
              </a:rPr>
              <a:t>a  st</a:t>
            </a:r>
            <a:r>
              <a:rPr sz="899" spc="10" dirty="0">
                <a:solidFill>
                  <a:srgbClr val="5E6261"/>
                </a:solidFill>
                <a:latin typeface="Arial"/>
                <a:cs typeface="Arial"/>
              </a:rPr>
              <a:t>ra</a:t>
            </a:r>
            <a:r>
              <a:rPr sz="899" spc="10" dirty="0">
                <a:solidFill>
                  <a:srgbClr val="6F7472"/>
                </a:solidFill>
                <a:latin typeface="Arial"/>
                <a:cs typeface="Arial"/>
              </a:rPr>
              <a:t>tu  </a:t>
            </a:r>
            <a:r>
              <a:rPr sz="899" spc="10" dirty="0">
                <a:solidFill>
                  <a:srgbClr val="5E6261"/>
                </a:solidFill>
                <a:latin typeface="Arial"/>
                <a:cs typeface="Arial"/>
              </a:rPr>
              <a:t>ca</a:t>
            </a:r>
            <a:r>
              <a:rPr sz="899" spc="10" dirty="0">
                <a:solidFill>
                  <a:srgbClr val="6F7472"/>
                </a:solidFill>
                <a:latin typeface="Arial"/>
                <a:cs typeface="Arial"/>
              </a:rPr>
              <a:t>su</a:t>
            </a:r>
            <a:endParaRPr sz="800">
              <a:latin typeface="Arial"/>
              <a:cs typeface="Arial"/>
            </a:endParaRPr>
          </a:p>
        </p:txBody>
      </p:sp>
      <p:sp>
        <p:nvSpPr>
          <p:cNvPr id="28" name="text 1"/>
          <p:cNvSpPr txBox="1"/>
          <p:nvPr/>
        </p:nvSpPr>
        <p:spPr>
          <a:xfrm rot="-10800000">
            <a:off x="3563216" y="858582"/>
            <a:ext cx="2982821" cy="1456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39" spc="10" dirty="0">
                <a:solidFill>
                  <a:srgbClr val="6F7472"/>
                </a:solidFill>
                <a:latin typeface="Arial"/>
                <a:cs typeface="Arial"/>
              </a:rPr>
              <a:t>v </a:t>
            </a:r>
            <a:r>
              <a:rPr sz="839" spc="10" dirty="0">
                <a:solidFill>
                  <a:srgbClr val="5E6261"/>
                </a:solidFill>
                <a:latin typeface="Arial"/>
                <a:cs typeface="Arial"/>
              </a:rPr>
              <a:t>s</a:t>
            </a:r>
            <a:r>
              <a:rPr sz="839" spc="10" dirty="0">
                <a:solidFill>
                  <a:srgbClr val="6F7472"/>
                </a:solidFill>
                <a:latin typeface="Arial"/>
                <a:cs typeface="Arial"/>
              </a:rPr>
              <a:t>úl</a:t>
            </a:r>
            <a:r>
              <a:rPr sz="839" spc="10" dirty="0">
                <a:solidFill>
                  <a:srgbClr val="5E6261"/>
                </a:solidFill>
                <a:latin typeface="Arial"/>
                <a:cs typeface="Arial"/>
              </a:rPr>
              <a:t>ade  s  us</a:t>
            </a:r>
            <a:r>
              <a:rPr sz="839" spc="10" dirty="0">
                <a:solidFill>
                  <a:srgbClr val="6F7472"/>
                </a:solidFill>
                <a:latin typeface="Arial"/>
                <a:cs typeface="Arial"/>
              </a:rPr>
              <a:t>t</a:t>
            </a:r>
            <a:r>
              <a:rPr sz="839" spc="10" dirty="0">
                <a:solidFill>
                  <a:srgbClr val="5E6261"/>
                </a:solidFill>
                <a:latin typeface="Arial"/>
                <a:cs typeface="Arial"/>
              </a:rPr>
              <a:t>a</a:t>
            </a:r>
            <a:r>
              <a:rPr sz="839" spc="10" dirty="0">
                <a:solidFill>
                  <a:srgbClr val="6F7472"/>
                </a:solidFill>
                <a:latin typeface="Arial"/>
                <a:cs typeface="Arial"/>
              </a:rPr>
              <a:t>n</a:t>
            </a:r>
            <a:r>
              <a:rPr sz="839" spc="10" dirty="0">
                <a:solidFill>
                  <a:srgbClr val="5E6261"/>
                </a:solidFill>
                <a:latin typeface="Arial"/>
                <a:cs typeface="Arial"/>
              </a:rPr>
              <a:t>o</a:t>
            </a:r>
            <a:r>
              <a:rPr sz="839" spc="10" dirty="0">
                <a:solidFill>
                  <a:srgbClr val="6F7472"/>
                </a:solidFill>
                <a:latin typeface="Arial"/>
                <a:cs typeface="Arial"/>
              </a:rPr>
              <a:t>v</a:t>
            </a:r>
            <a:r>
              <a:rPr sz="839" spc="10" dirty="0">
                <a:solidFill>
                  <a:srgbClr val="5E6261"/>
                </a:solidFill>
                <a:latin typeface="Arial"/>
                <a:cs typeface="Arial"/>
              </a:rPr>
              <a:t>en</a:t>
            </a:r>
            <a:r>
              <a:rPr sz="839" spc="10" dirty="0">
                <a:solidFill>
                  <a:srgbClr val="6F7472"/>
                </a:solidFill>
                <a:latin typeface="Arial"/>
                <a:cs typeface="Arial"/>
              </a:rPr>
              <a:t>í</a:t>
            </a:r>
            <a:r>
              <a:rPr sz="839" spc="10" dirty="0">
                <a:solidFill>
                  <a:srgbClr val="5E6261"/>
                </a:solidFill>
                <a:latin typeface="Arial"/>
                <a:cs typeface="Arial"/>
              </a:rPr>
              <a:t>m  §  6  zá</a:t>
            </a:r>
            <a:r>
              <a:rPr sz="839" spc="10" dirty="0">
                <a:solidFill>
                  <a:srgbClr val="6F7472"/>
                </a:solidFill>
                <a:latin typeface="Arial"/>
                <a:cs typeface="Arial"/>
              </a:rPr>
              <a:t>k</a:t>
            </a:r>
            <a:r>
              <a:rPr sz="839" spc="10" dirty="0">
                <a:solidFill>
                  <a:srgbClr val="5E6261"/>
                </a:solidFill>
                <a:latin typeface="Arial"/>
                <a:cs typeface="Arial"/>
              </a:rPr>
              <a:t>ona  o  dobro</a:t>
            </a:r>
            <a:r>
              <a:rPr sz="839" spc="10" dirty="0">
                <a:solidFill>
                  <a:srgbClr val="6F7472"/>
                </a:solidFill>
                <a:latin typeface="Arial"/>
                <a:cs typeface="Arial"/>
              </a:rPr>
              <a:t>v</a:t>
            </a:r>
            <a:r>
              <a:rPr sz="839" spc="10" dirty="0">
                <a:solidFill>
                  <a:srgbClr val="5E6261"/>
                </a:solidFill>
                <a:latin typeface="Arial"/>
                <a:cs typeface="Arial"/>
              </a:rPr>
              <a:t>orn</a:t>
            </a:r>
            <a:r>
              <a:rPr sz="839" spc="10" dirty="0">
                <a:solidFill>
                  <a:srgbClr val="6F7472"/>
                </a:solidFill>
                <a:latin typeface="Arial"/>
                <a:cs typeface="Arial"/>
              </a:rPr>
              <a:t>í</a:t>
            </a:r>
            <a:r>
              <a:rPr sz="839" spc="10" dirty="0">
                <a:solidFill>
                  <a:srgbClr val="5E6261"/>
                </a:solidFill>
                <a:latin typeface="Arial"/>
                <a:cs typeface="Arial"/>
              </a:rPr>
              <a:t>c</a:t>
            </a:r>
            <a:r>
              <a:rPr sz="839" spc="10" dirty="0">
                <a:solidFill>
                  <a:srgbClr val="6F7472"/>
                </a:solidFill>
                <a:latin typeface="Arial"/>
                <a:cs typeface="Arial"/>
              </a:rPr>
              <a:t>tv</a:t>
            </a:r>
            <a:r>
              <a:rPr sz="839" spc="10" dirty="0">
                <a:solidFill>
                  <a:srgbClr val="5E6261"/>
                </a:solidFill>
                <a:latin typeface="Arial"/>
                <a:cs typeface="Arial"/>
              </a:rPr>
              <a:t>e</a:t>
            </a:r>
            <a:r>
              <a:rPr sz="839" spc="10" dirty="0">
                <a:solidFill>
                  <a:srgbClr val="6F7472"/>
                </a:solidFill>
                <a:latin typeface="Arial"/>
                <a:cs typeface="Arial"/>
              </a:rPr>
              <a:t>.</a:t>
            </a:r>
            <a:endParaRPr sz="800">
              <a:latin typeface="Arial"/>
              <a:cs typeface="Arial"/>
            </a:endParaRPr>
          </a:p>
        </p:txBody>
      </p:sp>
      <p:sp>
        <p:nvSpPr>
          <p:cNvPr id="29" name="text 1"/>
          <p:cNvSpPr txBox="1"/>
          <p:nvPr/>
        </p:nvSpPr>
        <p:spPr>
          <a:xfrm rot="-10800000">
            <a:off x="4013286" y="528863"/>
            <a:ext cx="134514" cy="14565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99" spc="10" dirty="0">
                <a:solidFill>
                  <a:srgbClr val="6F7472"/>
                </a:solidFill>
                <a:latin typeface="Arial"/>
                <a:cs typeface="Arial"/>
              </a:rPr>
              <a:t>1</a:t>
            </a:r>
            <a:endParaRPr sz="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0800000">
            <a:off x="-141428" y="0"/>
            <a:ext cx="7557212" cy="10645992"/>
          </a:xfrm>
          <a:prstGeom prst="rect">
            <a:avLst/>
          </a:prstGeom>
        </p:spPr>
      </p:pic>
      <p:sp>
        <p:nvSpPr>
          <p:cNvPr id="2" name="text 1"/>
          <p:cNvSpPr txBox="1"/>
          <p:nvPr/>
        </p:nvSpPr>
        <p:spPr>
          <a:xfrm rot="-10800000">
            <a:off x="4334502" y="9930316"/>
            <a:ext cx="2371070" cy="13027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39" spc="10" dirty="0">
                <a:solidFill>
                  <a:srgbClr val="5A5B59"/>
                </a:solidFill>
                <a:latin typeface="Arial"/>
                <a:cs typeface="Arial"/>
              </a:rPr>
              <a:t>2.    </a:t>
            </a:r>
            <a:r>
              <a:rPr sz="989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989" spc="10" dirty="0">
                <a:solidFill>
                  <a:srgbClr val="6B6C69"/>
                </a:solidFill>
                <a:latin typeface="Arial"/>
                <a:cs typeface="Arial"/>
              </a:rPr>
              <a:t>b</a:t>
            </a:r>
            <a:r>
              <a:rPr sz="989" spc="10" dirty="0">
                <a:solidFill>
                  <a:srgbClr val="5A5B59"/>
                </a:solidFill>
                <a:latin typeface="Arial"/>
                <a:cs typeface="Arial"/>
              </a:rPr>
              <a:t>sa</a:t>
            </a:r>
            <a:r>
              <a:rPr sz="989" spc="10" dirty="0">
                <a:solidFill>
                  <a:srgbClr val="6B6C69"/>
                </a:solidFill>
                <a:latin typeface="Arial"/>
                <a:cs typeface="Arial"/>
              </a:rPr>
              <a:t>hom  </a:t>
            </a:r>
            <a:r>
              <a:rPr sz="839" spc="10" dirty="0">
                <a:solidFill>
                  <a:srgbClr val="6B6C69"/>
                </a:solidFill>
                <a:latin typeface="Arial"/>
                <a:cs typeface="Arial"/>
              </a:rPr>
              <a:t>dobr</a:t>
            </a:r>
            <a:r>
              <a:rPr sz="839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839" spc="10" dirty="0">
                <a:solidFill>
                  <a:srgbClr val="6B6C69"/>
                </a:solidFill>
                <a:latin typeface="Arial"/>
                <a:cs typeface="Arial"/>
              </a:rPr>
              <a:t>vot</a:t>
            </a:r>
            <a:r>
              <a:rPr sz="839" spc="10" dirty="0">
                <a:solidFill>
                  <a:srgbClr val="5A5B59"/>
                </a:solidFill>
                <a:latin typeface="Arial"/>
                <a:cs typeface="Arial"/>
              </a:rPr>
              <a:t>n</a:t>
            </a:r>
            <a:r>
              <a:rPr sz="839" spc="10" dirty="0">
                <a:solidFill>
                  <a:srgbClr val="6B6C69"/>
                </a:solidFill>
                <a:latin typeface="Arial"/>
                <a:cs typeface="Arial"/>
              </a:rPr>
              <a:t>íck</a:t>
            </a:r>
            <a:r>
              <a:rPr sz="839" spc="10" dirty="0">
                <a:solidFill>
                  <a:srgbClr val="5A5B59"/>
                </a:solidFill>
                <a:latin typeface="Arial"/>
                <a:cs typeface="Arial"/>
              </a:rPr>
              <a:t>e</a:t>
            </a:r>
            <a:r>
              <a:rPr sz="839" spc="10" dirty="0">
                <a:solidFill>
                  <a:srgbClr val="6B6C69"/>
                </a:solidFill>
                <a:latin typeface="Arial"/>
                <a:cs typeface="Arial"/>
              </a:rPr>
              <a:t>]   õínn</a:t>
            </a:r>
            <a:r>
              <a:rPr sz="839" spc="10" dirty="0">
                <a:solidFill>
                  <a:srgbClr val="5A5B59"/>
                </a:solidFill>
                <a:latin typeface="Arial"/>
                <a:cs typeface="Arial"/>
              </a:rPr>
              <a:t>cst</a:t>
            </a:r>
            <a:r>
              <a:rPr sz="839" spc="10" dirty="0">
                <a:solidFill>
                  <a:srgbClr val="6B6C69"/>
                </a:solidFill>
                <a:latin typeface="Arial"/>
                <a:cs typeface="Arial"/>
              </a:rPr>
              <a:t>i  j</a:t>
            </a:r>
            <a:r>
              <a:rPr sz="839" spc="10" dirty="0">
                <a:solidFill>
                  <a:srgbClr val="5A5B59"/>
                </a:solidFill>
                <a:latin typeface="Arial"/>
                <a:cs typeface="Arial"/>
              </a:rPr>
              <a:t>e:</a:t>
            </a:r>
            <a:endParaRPr sz="800"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 rot="-10800000">
            <a:off x="6348621" y="9757470"/>
            <a:ext cx="135652" cy="145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689" spc="10" dirty="0">
                <a:solidFill>
                  <a:srgbClr val="5A5B59"/>
                </a:solidFill>
                <a:latin typeface="Arial"/>
                <a:cs typeface="Arial"/>
              </a:rPr>
              <a:t>a</a:t>
            </a:r>
            <a:r>
              <a:rPr sz="689" spc="10" dirty="0">
                <a:solidFill>
                  <a:srgbClr val="6B6C69"/>
                </a:solidFill>
                <a:latin typeface="Arial"/>
                <a:cs typeface="Arial"/>
              </a:rPr>
              <a:t>.</a:t>
            </a:r>
            <a:endParaRPr sz="600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 rot="-10800000">
            <a:off x="223973" y="9422718"/>
            <a:ext cx="5812559" cy="48035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vyk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náv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a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t  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do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b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ro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volnl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c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k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u  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õirm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os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t  tr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é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n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e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r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a  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v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l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e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j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ba</a:t>
            </a:r>
            <a:r>
              <a:rPr sz="1050" spc="10" dirty="0">
                <a:solidFill>
                  <a:srgbClr val="818582"/>
                </a:solidFill>
                <a:latin typeface="Arial"/>
                <a:cs typeface="Arial"/>
              </a:rPr>
              <a:t>l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u  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z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i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ac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ok</a:t>
            </a:r>
            <a:endParaRPr sz="1000">
              <a:latin typeface="Arial"/>
              <a:cs typeface="Arial"/>
            </a:endParaRPr>
          </a:p>
          <a:p>
            <a:pPr marL="10292">
              <a:lnSpc>
                <a:spcPct val="100000"/>
              </a:lnSpc>
            </a:pPr>
            <a:r>
              <a:rPr sz="809" spc="10" dirty="0">
                <a:solidFill>
                  <a:srgbClr val="6B6C69"/>
                </a:solidFill>
                <a:latin typeface="Arial"/>
                <a:cs typeface="Arial"/>
              </a:rPr>
              <a:t>D</a:t>
            </a:r>
            <a:r>
              <a:rPr sz="809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809" spc="10" dirty="0">
                <a:solidFill>
                  <a:srgbClr val="6B6C69"/>
                </a:solidFill>
                <a:latin typeface="Arial"/>
                <a:cs typeface="Arial"/>
              </a:rPr>
              <a:t>brovotnlk    </a:t>
            </a:r>
            <a:r>
              <a:rPr sz="959" spc="10" dirty="0">
                <a:solidFill>
                  <a:srgbClr val="6B6C69"/>
                </a:solidFill>
                <a:latin typeface="Arial"/>
                <a:cs typeface="Arial"/>
              </a:rPr>
              <a:t>je  v  r</a:t>
            </a:r>
            <a:r>
              <a:rPr sz="959" spc="10" dirty="0">
                <a:solidFill>
                  <a:srgbClr val="5A5B59"/>
                </a:solidFill>
                <a:latin typeface="Arial"/>
                <a:cs typeface="Arial"/>
              </a:rPr>
              <a:t>á</a:t>
            </a:r>
            <a:r>
              <a:rPr sz="959" spc="10" dirty="0">
                <a:solidFill>
                  <a:srgbClr val="6B6C69"/>
                </a:solidFill>
                <a:latin typeface="Arial"/>
                <a:cs typeface="Arial"/>
              </a:rPr>
              <a:t>mci  dobrovorní</a:t>
            </a:r>
            <a:r>
              <a:rPr sz="959" spc="10" dirty="0">
                <a:solidFill>
                  <a:srgbClr val="5A5B59"/>
                </a:solidFill>
                <a:latin typeface="Arial"/>
                <a:cs typeface="Arial"/>
              </a:rPr>
              <a:t>c</a:t>
            </a:r>
            <a:r>
              <a:rPr sz="959" spc="10" dirty="0">
                <a:solidFill>
                  <a:srgbClr val="6B6C69"/>
                </a:solidFill>
                <a:latin typeface="Arial"/>
                <a:cs typeface="Arial"/>
              </a:rPr>
              <a:t>k</a:t>
            </a:r>
            <a:r>
              <a:rPr sz="959" spc="10" dirty="0">
                <a:solidFill>
                  <a:srgbClr val="5A5B59"/>
                </a:solidFill>
                <a:latin typeface="Arial"/>
                <a:cs typeface="Arial"/>
              </a:rPr>
              <a:t>e</a:t>
            </a:r>
            <a:r>
              <a:rPr sz="959" spc="10" dirty="0">
                <a:solidFill>
                  <a:srgbClr val="6B6C69"/>
                </a:solidFill>
                <a:latin typeface="Arial"/>
                <a:cs typeface="Arial"/>
              </a:rPr>
              <a:t>j  </a:t>
            </a:r>
            <a:r>
              <a:rPr sz="959" spc="10" dirty="0">
                <a:solidFill>
                  <a:srgbClr val="5A5B59"/>
                </a:solidFill>
                <a:latin typeface="Arial"/>
                <a:cs typeface="Arial"/>
              </a:rPr>
              <a:t>è</a:t>
            </a:r>
            <a:r>
              <a:rPr sz="959" spc="10" dirty="0">
                <a:solidFill>
                  <a:srgbClr val="6B6C69"/>
                </a:solidFill>
                <a:latin typeface="Arial"/>
                <a:cs typeface="Arial"/>
              </a:rPr>
              <a:t>lnno</a:t>
            </a:r>
            <a:r>
              <a:rPr sz="959" spc="10" dirty="0">
                <a:solidFill>
                  <a:srgbClr val="5A5B59"/>
                </a:solidFill>
                <a:latin typeface="Arial"/>
                <a:cs typeface="Arial"/>
              </a:rPr>
              <a:t>st</a:t>
            </a:r>
            <a:r>
              <a:rPr sz="959" spc="10" dirty="0">
                <a:solidFill>
                  <a:srgbClr val="6B6C69"/>
                </a:solidFill>
                <a:latin typeface="Arial"/>
                <a:cs typeface="Arial"/>
              </a:rPr>
              <a:t>t  </a:t>
            </a:r>
            <a:r>
              <a:rPr sz="809" spc="10" dirty="0">
                <a:solidFill>
                  <a:srgbClr val="6B6C69"/>
                </a:solidFill>
                <a:latin typeface="Arial"/>
                <a:cs typeface="Arial"/>
              </a:rPr>
              <a:t>pov</a:t>
            </a:r>
            <a:r>
              <a:rPr sz="809" spc="10" dirty="0">
                <a:solidFill>
                  <a:srgbClr val="3F3E3A"/>
                </a:solidFill>
                <a:latin typeface="Arial"/>
                <a:cs typeface="Arial"/>
              </a:rPr>
              <a:t>ì</a:t>
            </a:r>
            <a:r>
              <a:rPr sz="809" spc="10" dirty="0">
                <a:solidFill>
                  <a:srgbClr val="6B6C69"/>
                </a:solidFill>
                <a:latin typeface="Arial"/>
                <a:cs typeface="Arial"/>
              </a:rPr>
              <a:t>nnç   </a:t>
            </a:r>
            <a:r>
              <a:rPr sz="959" spc="10" dirty="0">
                <a:solidFill>
                  <a:srgbClr val="6B6C69"/>
                </a:solidFill>
                <a:latin typeface="Arial"/>
                <a:cs typeface="Arial"/>
              </a:rPr>
              <a:t>vyk</a:t>
            </a:r>
            <a:r>
              <a:rPr sz="959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959" spc="10" dirty="0">
                <a:solidFill>
                  <a:srgbClr val="6B6C69"/>
                </a:solidFill>
                <a:latin typeface="Arial"/>
                <a:cs typeface="Arial"/>
              </a:rPr>
              <a:t>náva</a:t>
            </a:r>
            <a:r>
              <a:rPr sz="959" spc="10" dirty="0">
                <a:solidFill>
                  <a:srgbClr val="5A5B59"/>
                </a:solidFill>
                <a:latin typeface="Arial"/>
                <a:cs typeface="Arial"/>
              </a:rPr>
              <a:t>t   </a:t>
            </a:r>
            <a:r>
              <a:rPr sz="959" spc="10" dirty="0">
                <a:solidFill>
                  <a:srgbClr val="6B6C69"/>
                </a:solidFill>
                <a:latin typeface="Arial"/>
                <a:cs typeface="Arial"/>
              </a:rPr>
              <a:t>ú</a:t>
            </a:r>
            <a:r>
              <a:rPr sz="959" spc="10" dirty="0">
                <a:solidFill>
                  <a:srgbClr val="818582"/>
                </a:solidFill>
                <a:latin typeface="Arial"/>
                <a:cs typeface="Arial"/>
              </a:rPr>
              <a:t>l</a:t>
            </a:r>
            <a:r>
              <a:rPr sz="959" spc="10" dirty="0">
                <a:solidFill>
                  <a:srgbClr val="6B6C69"/>
                </a:solidFill>
                <a:latin typeface="Arial"/>
                <a:cs typeface="Arial"/>
              </a:rPr>
              <a:t>ohy  tr</a:t>
            </a:r>
            <a:r>
              <a:rPr sz="959" spc="10" dirty="0">
                <a:solidFill>
                  <a:srgbClr val="5A5B59"/>
                </a:solidFill>
                <a:latin typeface="Arial"/>
                <a:cs typeface="Arial"/>
              </a:rPr>
              <a:t>é</a:t>
            </a:r>
            <a:r>
              <a:rPr sz="959" spc="10" dirty="0">
                <a:solidFill>
                  <a:srgbClr val="6B6C69"/>
                </a:solidFill>
                <a:latin typeface="Arial"/>
                <a:cs typeface="Arial"/>
              </a:rPr>
              <a:t>n</a:t>
            </a:r>
            <a:r>
              <a:rPr sz="959" spc="10" dirty="0">
                <a:solidFill>
                  <a:srgbClr val="5A5B59"/>
                </a:solidFill>
                <a:latin typeface="Arial"/>
                <a:cs typeface="Arial"/>
              </a:rPr>
              <a:t>era  </a:t>
            </a:r>
            <a:r>
              <a:rPr sz="959" spc="10" dirty="0">
                <a:solidFill>
                  <a:srgbClr val="6B6C69"/>
                </a:solidFill>
                <a:latin typeface="Arial"/>
                <a:cs typeface="Arial"/>
              </a:rPr>
              <a:t>n</a:t>
            </a:r>
            <a:r>
              <a:rPr sz="959" spc="10" dirty="0">
                <a:solidFill>
                  <a:srgbClr val="5A5B59"/>
                </a:solidFill>
                <a:latin typeface="Arial"/>
                <a:cs typeface="Arial"/>
              </a:rPr>
              <a:t>a  t</a:t>
            </a:r>
            <a:r>
              <a:rPr sz="959" spc="10" dirty="0">
                <a:solidFill>
                  <a:srgbClr val="6B6C69"/>
                </a:solidFill>
                <a:latin typeface="Arial"/>
                <a:cs typeface="Arial"/>
              </a:rPr>
              <a:t>rénin</a:t>
            </a:r>
            <a:r>
              <a:rPr sz="959" spc="10" dirty="0">
                <a:solidFill>
                  <a:srgbClr val="5A5B59"/>
                </a:solidFill>
                <a:latin typeface="Arial"/>
                <a:cs typeface="Arial"/>
              </a:rPr>
              <a:t>go</a:t>
            </a:r>
            <a:r>
              <a:rPr sz="959" spc="10" dirty="0">
                <a:solidFill>
                  <a:srgbClr val="6B6C69"/>
                </a:solidFill>
                <a:latin typeface="Arial"/>
                <a:cs typeface="Arial"/>
              </a:rPr>
              <a:t>ch,</a:t>
            </a:r>
            <a:endParaRPr sz="900">
              <a:latin typeface="Arial"/>
              <a:cs typeface="Arial"/>
            </a:endParaRPr>
          </a:p>
          <a:p>
            <a:pPr marL="5146">
              <a:lnSpc>
                <a:spcPct val="100000"/>
              </a:lnSpc>
            </a:pPr>
            <a:r>
              <a:rPr sz="979" spc="10" dirty="0">
                <a:solidFill>
                  <a:srgbClr val="6B6C69"/>
                </a:solidFill>
                <a:latin typeface="Arial"/>
                <a:cs typeface="Arial"/>
              </a:rPr>
              <a:t>s</a:t>
            </a:r>
            <a:r>
              <a:rPr sz="979" spc="10" dirty="0">
                <a:solidFill>
                  <a:srgbClr val="5A5B59"/>
                </a:solidFill>
                <a:latin typeface="Arial"/>
                <a:cs typeface="Arial"/>
              </a:rPr>
              <a:t>úta</a:t>
            </a:r>
            <a:r>
              <a:rPr sz="979" spc="10" dirty="0">
                <a:solidFill>
                  <a:srgbClr val="6B6C69"/>
                </a:solidFill>
                <a:latin typeface="Arial"/>
                <a:cs typeface="Arial"/>
              </a:rPr>
              <a:t>ä</a:t>
            </a:r>
            <a:r>
              <a:rPr sz="979" spc="10" dirty="0">
                <a:solidFill>
                  <a:srgbClr val="5A5B59"/>
                </a:solidFill>
                <a:latin typeface="Arial"/>
                <a:cs typeface="Arial"/>
              </a:rPr>
              <a:t>n</a:t>
            </a:r>
            <a:r>
              <a:rPr sz="979" spc="10" dirty="0">
                <a:solidFill>
                  <a:srgbClr val="6B6C69"/>
                </a:solidFill>
                <a:latin typeface="Arial"/>
                <a:cs typeface="Arial"/>
              </a:rPr>
              <a:t>v</a:t>
            </a:r>
            <a:r>
              <a:rPr sz="979" spc="10" dirty="0">
                <a:solidFill>
                  <a:srgbClr val="5A5B59"/>
                </a:solidFill>
                <a:latin typeface="Arial"/>
                <a:cs typeface="Arial"/>
              </a:rPr>
              <a:t>c</a:t>
            </a:r>
            <a:r>
              <a:rPr sz="979" spc="10" dirty="0">
                <a:solidFill>
                  <a:srgbClr val="6B6C69"/>
                </a:solidFill>
                <a:latin typeface="Arial"/>
                <a:cs typeface="Arial"/>
              </a:rPr>
              <a:t>h  </a:t>
            </a:r>
            <a:r>
              <a:rPr sz="929" spc="10" dirty="0">
                <a:solidFill>
                  <a:srgbClr val="5A5B59"/>
                </a:solidFill>
                <a:latin typeface="Arial"/>
                <a:cs typeface="Arial"/>
              </a:rPr>
              <a:t>zá</a:t>
            </a: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p</a:t>
            </a:r>
            <a:r>
              <a:rPr sz="929" spc="10" dirty="0">
                <a:solidFill>
                  <a:srgbClr val="5A5B59"/>
                </a:solidFill>
                <a:latin typeface="Arial"/>
                <a:cs typeface="Arial"/>
              </a:rPr>
              <a:t>asoc</a:t>
            </a: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h,  </a:t>
            </a:r>
            <a:r>
              <a:rPr sz="929" spc="10" dirty="0">
                <a:solidFill>
                  <a:srgbClr val="5A5B59"/>
                </a:solidFill>
                <a:latin typeface="Arial"/>
                <a:cs typeface="Arial"/>
              </a:rPr>
              <a:t>t</a:t>
            </a: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urn</a:t>
            </a:r>
            <a:r>
              <a:rPr sz="929" spc="10" dirty="0">
                <a:solidFill>
                  <a:srgbClr val="5A5B59"/>
                </a:solidFill>
                <a:latin typeface="Arial"/>
                <a:cs typeface="Arial"/>
              </a:rPr>
              <a:t>a</a:t>
            </a: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j</a:t>
            </a:r>
            <a:r>
              <a:rPr sz="929" spc="10" dirty="0">
                <a:solidFill>
                  <a:srgbClr val="5A5B59"/>
                </a:solidFill>
                <a:latin typeface="Arial"/>
                <a:cs typeface="Arial"/>
              </a:rPr>
              <a:t>oc</a:t>
            </a: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h  </a:t>
            </a:r>
            <a:r>
              <a:rPr sz="929" spc="10" dirty="0">
                <a:solidFill>
                  <a:srgbClr val="5A5B59"/>
                </a:solidFill>
                <a:latin typeface="Arial"/>
                <a:cs typeface="Arial"/>
              </a:rPr>
              <a:t>a  s</a:t>
            </a: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ú</a:t>
            </a:r>
            <a:r>
              <a:rPr sz="929" spc="10" dirty="0">
                <a:solidFill>
                  <a:srgbClr val="5A5B59"/>
                </a:solidFill>
                <a:latin typeface="Arial"/>
                <a:cs typeface="Arial"/>
              </a:rPr>
              <a:t>s</a:t>
            </a: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tr</a:t>
            </a:r>
            <a:r>
              <a:rPr sz="929" spc="10" dirty="0">
                <a:solidFill>
                  <a:srgbClr val="5A5B59"/>
                </a:solidFill>
                <a:latin typeface="Arial"/>
                <a:cs typeface="Arial"/>
              </a:rPr>
              <a:t>e</a:t>
            </a: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d</a:t>
            </a:r>
            <a:r>
              <a:rPr sz="929" spc="10" dirty="0">
                <a:solidFill>
                  <a:srgbClr val="5A5B59"/>
                </a:solidFill>
                <a:latin typeface="Arial"/>
                <a:cs typeface="Arial"/>
              </a:rPr>
              <a:t>en</a:t>
            </a: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i</a:t>
            </a:r>
            <a:r>
              <a:rPr sz="929" spc="10" dirty="0">
                <a:solidFill>
                  <a:srgbClr val="5A5B59"/>
                </a:solidFill>
                <a:latin typeface="Arial"/>
                <a:cs typeface="Arial"/>
              </a:rPr>
              <a:t>ac</a:t>
            </a: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h,  n</a:t>
            </a:r>
            <a:r>
              <a:rPr sz="929" spc="10" dirty="0">
                <a:solidFill>
                  <a:srgbClr val="5A5B59"/>
                </a:solidFill>
                <a:latin typeface="Arial"/>
                <a:cs typeface="Arial"/>
              </a:rPr>
              <a:t>a  </a:t>
            </a: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kto</a:t>
            </a:r>
            <a:r>
              <a:rPr sz="929" spc="10" dirty="0">
                <a:solidFill>
                  <a:srgbClr val="5A5B59"/>
                </a:solidFill>
                <a:latin typeface="Arial"/>
                <a:cs typeface="Arial"/>
              </a:rPr>
              <a:t>ré  </a:t>
            </a: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h</a:t>
            </a:r>
            <a:r>
              <a:rPr sz="929" spc="10" dirty="0">
                <a:solidFill>
                  <a:srgbClr val="5A5B59"/>
                </a:solidFill>
                <a:latin typeface="Arial"/>
                <a:cs typeface="Arial"/>
              </a:rPr>
              <a:t>o  </a:t>
            </a: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vy</a:t>
            </a:r>
            <a:r>
              <a:rPr sz="929" spc="10" dirty="0">
                <a:solidFill>
                  <a:srgbClr val="5A5B59"/>
                </a:solidFill>
                <a:latin typeface="Arial"/>
                <a:cs typeface="Arial"/>
              </a:rPr>
              <a:t>s</a:t>
            </a:r>
            <a:r>
              <a:rPr sz="929" spc="10" dirty="0">
                <a:solidFill>
                  <a:srgbClr val="818582"/>
                </a:solidFill>
                <a:latin typeface="Arial"/>
                <a:cs typeface="Arial"/>
              </a:rPr>
              <a:t>l</a:t>
            </a:r>
            <a:r>
              <a:rPr sz="929" spc="10" dirty="0">
                <a:solidFill>
                  <a:srgbClr val="5A5B59"/>
                </a:solidFill>
                <a:latin typeface="Arial"/>
                <a:cs typeface="Arial"/>
              </a:rPr>
              <a:t>e  </a:t>
            </a:r>
            <a:r>
              <a:rPr sz="979" spc="10" dirty="0">
                <a:solidFill>
                  <a:srgbClr val="6B6C69"/>
                </a:solidFill>
                <a:latin typeface="Arial"/>
                <a:cs typeface="Arial"/>
              </a:rPr>
              <a:t>V</a:t>
            </a:r>
            <a:r>
              <a:rPr sz="979" spc="10" dirty="0">
                <a:solidFill>
                  <a:srgbClr val="5A5B59"/>
                </a:solidFill>
                <a:latin typeface="Arial"/>
                <a:cs typeface="Arial"/>
              </a:rPr>
              <a:t>O  TJ  </a:t>
            </a:r>
            <a:r>
              <a:rPr sz="929" spc="10" dirty="0">
                <a:solidFill>
                  <a:srgbClr val="5A5B59"/>
                </a:solidFill>
                <a:latin typeface="Arial"/>
                <a:cs typeface="Arial"/>
              </a:rPr>
              <a:t>L</a:t>
            </a: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ok</a:t>
            </a:r>
            <a:r>
              <a:rPr sz="929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motív</a:t>
            </a:r>
            <a:r>
              <a:rPr sz="929" spc="10" dirty="0">
                <a:solidFill>
                  <a:srgbClr val="5A5B59"/>
                </a:solidFill>
                <a:latin typeface="Arial"/>
                <a:cs typeface="Arial"/>
              </a:rPr>
              <a:t>a  Cadca.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text 1"/>
          <p:cNvSpPr txBox="1"/>
          <p:nvPr/>
        </p:nvSpPr>
        <p:spPr>
          <a:xfrm rot="-10800000">
            <a:off x="6294466" y="9600718"/>
            <a:ext cx="184662" cy="13027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39" spc="10" dirty="0">
                <a:solidFill>
                  <a:srgbClr val="6B6C69"/>
                </a:solidFill>
                <a:latin typeface="Arial"/>
                <a:cs typeface="Arial"/>
              </a:rPr>
              <a:t>b.</a:t>
            </a:r>
            <a:endParaRPr sz="800">
              <a:latin typeface="Arial"/>
              <a:cs typeface="Arial"/>
            </a:endParaRPr>
          </a:p>
        </p:txBody>
      </p:sp>
      <p:sp>
        <p:nvSpPr>
          <p:cNvPr id="7" name="text 1"/>
          <p:cNvSpPr txBox="1"/>
          <p:nvPr/>
        </p:nvSpPr>
        <p:spPr>
          <a:xfrm rot="-10800000">
            <a:off x="246857" y="9087968"/>
            <a:ext cx="6453569" cy="30525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3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.   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Mi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es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to  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a  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trv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a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ni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e  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vvkonu  dobrov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tnlck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e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]  éinnosti  j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e  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:</a:t>
            </a:r>
            <a:endParaRPr sz="1000">
              <a:latin typeface="Arial"/>
              <a:cs typeface="Arial"/>
            </a:endParaRPr>
          </a:p>
          <a:p>
            <a:pPr marL="226444">
              <a:lnSpc>
                <a:spcPct val="100000"/>
              </a:lnSpc>
            </a:pP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tr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én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in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g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y  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b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udú  vykonáv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a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né  v </a:t>
            </a:r>
            <a:r>
              <a:rPr sz="799" spc="10" dirty="0">
                <a:solidFill>
                  <a:srgbClr val="5A5B59"/>
                </a:solidFill>
                <a:latin typeface="Arial"/>
                <a:cs typeface="Arial"/>
              </a:rPr>
              <a:t>te</a:t>
            </a:r>
            <a:r>
              <a:rPr sz="799" spc="10" dirty="0">
                <a:solidFill>
                  <a:srgbClr val="6B6C69"/>
                </a:solidFill>
                <a:latin typeface="Arial"/>
                <a:cs typeface="Arial"/>
              </a:rPr>
              <a:t>l</a:t>
            </a:r>
            <a:r>
              <a:rPr sz="799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799" spc="10" dirty="0">
                <a:solidFill>
                  <a:srgbClr val="6B6C69"/>
                </a:solidFill>
                <a:latin typeface="Arial"/>
                <a:cs typeface="Arial"/>
              </a:rPr>
              <a:t>cv</a:t>
            </a:r>
            <a:r>
              <a:rPr sz="799" spc="10" dirty="0">
                <a:solidFill>
                  <a:srgbClr val="5A5B59"/>
                </a:solidFill>
                <a:latin typeface="Arial"/>
                <a:cs typeface="Arial"/>
              </a:rPr>
              <a:t>iõ</a:t>
            </a:r>
            <a:r>
              <a:rPr sz="799" spc="10" dirty="0">
                <a:solidFill>
                  <a:srgbClr val="6B6C69"/>
                </a:solidFill>
                <a:latin typeface="Arial"/>
                <a:cs typeface="Arial"/>
              </a:rPr>
              <a:t>ni</a:t>
            </a:r>
            <a:r>
              <a:rPr sz="799" spc="10" dirty="0">
                <a:solidFill>
                  <a:srgbClr val="5A5B59"/>
                </a:solidFill>
                <a:latin typeface="Arial"/>
                <a:cs typeface="Arial"/>
              </a:rPr>
              <a:t>a</a:t>
            </a:r>
            <a:r>
              <a:rPr sz="799" spc="10" dirty="0">
                <a:solidFill>
                  <a:srgbClr val="6B6C69"/>
                </a:solidFill>
                <a:latin typeface="Arial"/>
                <a:cs typeface="Arial"/>
              </a:rPr>
              <a:t>ch   </a:t>
            </a:r>
            <a:r>
              <a:rPr sz="799" spc="10" dirty="0">
                <a:solidFill>
                  <a:srgbClr val="5A5B59"/>
                </a:solidFill>
                <a:latin typeface="Arial"/>
                <a:cs typeface="Arial"/>
              </a:rPr>
              <a:t>a  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ih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r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isk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á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ch  m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es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ta  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Ca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dc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a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,  o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s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t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a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tná  õlnno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s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t   bud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e  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pedr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a  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org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a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ni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zác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i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e</a:t>
            </a:r>
            <a:endParaRPr sz="800">
              <a:latin typeface="Arial"/>
              <a:cs typeface="Arial"/>
            </a:endParaRPr>
          </a:p>
        </p:txBody>
      </p:sp>
      <p:sp>
        <p:nvSpPr>
          <p:cNvPr id="8" name="text 1"/>
          <p:cNvSpPr txBox="1"/>
          <p:nvPr/>
        </p:nvSpPr>
        <p:spPr>
          <a:xfrm rot="-10800000">
            <a:off x="5505875" y="8935235"/>
            <a:ext cx="149819" cy="24522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10" spc="10" dirty="0">
                <a:solidFill>
                  <a:srgbClr val="6B6C69"/>
                </a:solidFill>
                <a:latin typeface="Arial"/>
                <a:cs typeface="Arial"/>
              </a:rPr>
              <a:t>-</a:t>
            </a:r>
            <a:endParaRPr sz="1200">
              <a:latin typeface="Arial"/>
              <a:cs typeface="Arial"/>
            </a:endParaRPr>
          </a:p>
        </p:txBody>
      </p:sp>
      <p:sp>
        <p:nvSpPr>
          <p:cNvPr id="9" name="text 1"/>
          <p:cNvSpPr txBox="1"/>
          <p:nvPr/>
        </p:nvSpPr>
        <p:spPr>
          <a:xfrm rot="-10800000">
            <a:off x="4463967" y="8919297"/>
            <a:ext cx="146994" cy="32538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20" spc="10" dirty="0">
                <a:solidFill>
                  <a:srgbClr val="6B6C69"/>
                </a:solidFill>
                <a:latin typeface="Arial"/>
                <a:cs typeface="Arial"/>
              </a:rPr>
              <a:t>-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text 1"/>
          <p:cNvSpPr txBox="1"/>
          <p:nvPr/>
        </p:nvSpPr>
        <p:spPr>
          <a:xfrm rot="-10800000">
            <a:off x="288742" y="8588419"/>
            <a:ext cx="6190385" cy="46490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5146">
              <a:lnSpc>
                <a:spcPct val="100000"/>
              </a:lnSpc>
            </a:pP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vykonávan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á  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v 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Ca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d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ei  a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l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eb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o  mimo  C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a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ci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ce.</a:t>
            </a:r>
            <a:endParaRPr sz="10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T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rv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a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ni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e  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vyko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ná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v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a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ni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a  </a:t>
            </a:r>
            <a:r>
              <a:rPr sz="900" spc="10" dirty="0">
                <a:solidFill>
                  <a:srgbClr val="6B6C69"/>
                </a:solidFill>
                <a:latin typeface="Arial"/>
                <a:cs typeface="Arial"/>
              </a:rPr>
              <a:t>d</a:t>
            </a:r>
            <a:r>
              <a:rPr sz="900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900" spc="10" dirty="0">
                <a:solidFill>
                  <a:srgbClr val="6B6C69"/>
                </a:solidFill>
                <a:latin typeface="Arial"/>
                <a:cs typeface="Arial"/>
              </a:rPr>
              <a:t>b</a:t>
            </a:r>
            <a:r>
              <a:rPr sz="900" spc="10" dirty="0">
                <a:solidFill>
                  <a:srgbClr val="5A5B59"/>
                </a:solidFill>
                <a:latin typeface="Arial"/>
                <a:cs typeface="Arial"/>
              </a:rPr>
              <a:t>ro</a:t>
            </a:r>
            <a:r>
              <a:rPr sz="900" spc="10" dirty="0">
                <a:solidFill>
                  <a:srgbClr val="6B6C69"/>
                </a:solidFill>
                <a:latin typeface="Arial"/>
                <a:cs typeface="Arial"/>
              </a:rPr>
              <a:t>v</a:t>
            </a:r>
            <a:r>
              <a:rPr sz="900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900" spc="10" dirty="0">
                <a:solidFill>
                  <a:srgbClr val="6B6C69"/>
                </a:solidFill>
                <a:latin typeface="Arial"/>
                <a:cs typeface="Arial"/>
              </a:rPr>
              <a:t>lnl</a:t>
            </a:r>
            <a:r>
              <a:rPr sz="900" spc="10" dirty="0">
                <a:solidFill>
                  <a:srgbClr val="5A5B59"/>
                </a:solidFill>
                <a:latin typeface="Arial"/>
                <a:cs typeface="Arial"/>
              </a:rPr>
              <a:t>c</a:t>
            </a:r>
            <a:r>
              <a:rPr sz="900" spc="10" dirty="0">
                <a:solidFill>
                  <a:srgbClr val="6B6C69"/>
                </a:solidFill>
                <a:latin typeface="Arial"/>
                <a:cs typeface="Arial"/>
              </a:rPr>
              <a:t>k</a:t>
            </a:r>
            <a:r>
              <a:rPr sz="900" spc="10" dirty="0">
                <a:solidFill>
                  <a:srgbClr val="5A5B59"/>
                </a:solidFill>
                <a:latin typeface="Arial"/>
                <a:cs typeface="Arial"/>
              </a:rPr>
              <a:t>e</a:t>
            </a:r>
            <a:r>
              <a:rPr sz="900" spc="10" dirty="0">
                <a:solidFill>
                  <a:srgbClr val="6B6C69"/>
                </a:solidFill>
                <a:latin typeface="Arial"/>
                <a:cs typeface="Arial"/>
              </a:rPr>
              <a:t>]    </a:t>
            </a:r>
            <a:r>
              <a:rPr sz="900" spc="10" dirty="0">
                <a:solidFill>
                  <a:srgbClr val="5A5B59"/>
                </a:solidFill>
                <a:latin typeface="Arial"/>
                <a:cs typeface="Arial"/>
              </a:rPr>
              <a:t>é</a:t>
            </a:r>
            <a:r>
              <a:rPr sz="900" spc="10" dirty="0">
                <a:solidFill>
                  <a:srgbClr val="6B6C69"/>
                </a:solidFill>
                <a:latin typeface="Arial"/>
                <a:cs typeface="Arial"/>
              </a:rPr>
              <a:t>lnno</a:t>
            </a:r>
            <a:r>
              <a:rPr sz="900" spc="10" dirty="0">
                <a:solidFill>
                  <a:srgbClr val="5A5B59"/>
                </a:solidFill>
                <a:latin typeface="Arial"/>
                <a:cs typeface="Arial"/>
              </a:rPr>
              <a:t>s</a:t>
            </a:r>
            <a:r>
              <a:rPr sz="900" spc="10" dirty="0">
                <a:solidFill>
                  <a:srgbClr val="6B6C69"/>
                </a:solidFill>
                <a:latin typeface="Arial"/>
                <a:cs typeface="Arial"/>
              </a:rPr>
              <a:t>ti   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je  od  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l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.  </a:t>
            </a:r>
            <a:r>
              <a:rPr sz="1050" spc="10" dirty="0">
                <a:solidFill>
                  <a:srgbClr val="939793"/>
                </a:solidFill>
                <a:latin typeface="Arial"/>
                <a:cs typeface="Arial"/>
              </a:rPr>
              <a:t>j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an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uá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r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a  2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0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1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8  do  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2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0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.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1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2</a:t>
            </a:r>
            <a:r>
              <a:rPr sz="1050" spc="10" dirty="0">
                <a:solidFill>
                  <a:srgbClr val="818582"/>
                </a:solidFill>
                <a:latin typeface="Arial"/>
                <a:cs typeface="Arial"/>
              </a:rPr>
              <a:t>.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2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018</a:t>
            </a:r>
            <a:endParaRPr sz="1000">
              <a:latin typeface="Arial"/>
              <a:cs typeface="Arial"/>
            </a:endParaRPr>
          </a:p>
          <a:p>
            <a:pPr marL="15439">
              <a:lnSpc>
                <a:spcPct val="100000"/>
              </a:lnSpc>
            </a:pPr>
            <a:r>
              <a:rPr sz="779" spc="10" dirty="0">
                <a:solidFill>
                  <a:srgbClr val="5A5B59"/>
                </a:solidFill>
                <a:latin typeface="Arial"/>
                <a:cs typeface="Arial"/>
              </a:rPr>
              <a:t>D</a:t>
            </a:r>
            <a:r>
              <a:rPr sz="779" spc="10" dirty="0">
                <a:solidFill>
                  <a:srgbClr val="6B6C69"/>
                </a:solidFill>
                <a:latin typeface="Arial"/>
                <a:cs typeface="Arial"/>
              </a:rPr>
              <a:t>o</a:t>
            </a:r>
            <a:r>
              <a:rPr sz="779" spc="10" dirty="0">
                <a:solidFill>
                  <a:srgbClr val="5A5B59"/>
                </a:solidFill>
                <a:latin typeface="Arial"/>
                <a:cs typeface="Arial"/>
              </a:rPr>
              <a:t>br</a:t>
            </a:r>
            <a:r>
              <a:rPr sz="779" spc="10" dirty="0">
                <a:solidFill>
                  <a:srgbClr val="6B6C69"/>
                </a:solidFill>
                <a:latin typeface="Arial"/>
                <a:cs typeface="Arial"/>
              </a:rPr>
              <a:t>ovofnik    </a:t>
            </a: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vyk</a:t>
            </a:r>
            <a:r>
              <a:rPr sz="929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náv</a:t>
            </a:r>
            <a:r>
              <a:rPr sz="929" spc="10" dirty="0">
                <a:solidFill>
                  <a:srgbClr val="5A5B59"/>
                </a:solidFill>
                <a:latin typeface="Arial"/>
                <a:cs typeface="Arial"/>
              </a:rPr>
              <a:t>a  </a:t>
            </a:r>
            <a:r>
              <a:rPr sz="779" spc="10" dirty="0">
                <a:solidFill>
                  <a:srgbClr val="6B6C69"/>
                </a:solidFill>
                <a:latin typeface="Arial"/>
                <a:cs typeface="Arial"/>
              </a:rPr>
              <a:t>do</a:t>
            </a:r>
            <a:r>
              <a:rPr sz="779" spc="10" dirty="0">
                <a:solidFill>
                  <a:srgbClr val="5A5B59"/>
                </a:solidFill>
                <a:latin typeface="Arial"/>
                <a:cs typeface="Arial"/>
              </a:rPr>
              <a:t>br</a:t>
            </a:r>
            <a:r>
              <a:rPr sz="779" spc="10" dirty="0">
                <a:solidFill>
                  <a:srgbClr val="6B6C69"/>
                </a:solidFill>
                <a:latin typeface="Arial"/>
                <a:cs typeface="Arial"/>
              </a:rPr>
              <a:t>ov</a:t>
            </a:r>
            <a:r>
              <a:rPr sz="779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779" spc="10" dirty="0">
                <a:solidFill>
                  <a:srgbClr val="6B6C69"/>
                </a:solidFill>
                <a:latin typeface="Arial"/>
                <a:cs typeface="Arial"/>
              </a:rPr>
              <a:t>lní</a:t>
            </a:r>
            <a:r>
              <a:rPr sz="779" spc="10" dirty="0">
                <a:solidFill>
                  <a:srgbClr val="5A5B59"/>
                </a:solidFill>
                <a:latin typeface="Arial"/>
                <a:cs typeface="Arial"/>
              </a:rPr>
              <a:t>c</a:t>
            </a:r>
            <a:r>
              <a:rPr sz="779" spc="10" dirty="0">
                <a:solidFill>
                  <a:srgbClr val="6B6C69"/>
                </a:solidFill>
                <a:latin typeface="Arial"/>
                <a:cs typeface="Arial"/>
              </a:rPr>
              <a:t>ku    ëlnno</a:t>
            </a:r>
            <a:r>
              <a:rPr sz="779" spc="10" dirty="0">
                <a:solidFill>
                  <a:srgbClr val="5A5B59"/>
                </a:solidFill>
                <a:latin typeface="Arial"/>
                <a:cs typeface="Arial"/>
              </a:rPr>
              <a:t>s</a:t>
            </a:r>
            <a:r>
              <a:rPr sz="779" spc="10" dirty="0">
                <a:solidFill>
                  <a:srgbClr val="6B6C69"/>
                </a:solidFill>
                <a:latin typeface="Arial"/>
                <a:cs typeface="Arial"/>
              </a:rPr>
              <a:t>t   </a:t>
            </a: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v  r</a:t>
            </a:r>
            <a:r>
              <a:rPr sz="929" spc="10" dirty="0">
                <a:solidFill>
                  <a:srgbClr val="5A5B59"/>
                </a:solidFill>
                <a:latin typeface="Arial"/>
                <a:cs typeface="Arial"/>
              </a:rPr>
              <a:t>oz</a:t>
            </a: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s</a:t>
            </a:r>
            <a:r>
              <a:rPr sz="929" spc="10" dirty="0">
                <a:solidFill>
                  <a:srgbClr val="5A5B59"/>
                </a:solidFill>
                <a:latin typeface="Arial"/>
                <a:cs typeface="Arial"/>
              </a:rPr>
              <a:t>a</a:t>
            </a: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hu  p</a:t>
            </a:r>
            <a:r>
              <a:rPr sz="929" spc="10" dirty="0">
                <a:solidFill>
                  <a:srgbClr val="5A5B59"/>
                </a:solidFill>
                <a:latin typeface="Arial"/>
                <a:cs typeface="Arial"/>
              </a:rPr>
              <a:t>e</a:t>
            </a: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dr</a:t>
            </a:r>
            <a:r>
              <a:rPr sz="929" spc="10" dirty="0">
                <a:solidFill>
                  <a:srgbClr val="5A5B59"/>
                </a:solidFill>
                <a:latin typeface="Arial"/>
                <a:cs typeface="Arial"/>
              </a:rPr>
              <a:t>a  </a:t>
            </a:r>
            <a:r>
              <a:rPr sz="779" spc="10" dirty="0">
                <a:solidFill>
                  <a:srgbClr val="6B6C69"/>
                </a:solidFill>
                <a:latin typeface="Arial"/>
                <a:cs typeface="Arial"/>
              </a:rPr>
              <a:t>õa</a:t>
            </a:r>
            <a:r>
              <a:rPr sz="779" spc="10" dirty="0">
                <a:solidFill>
                  <a:srgbClr val="5A5B59"/>
                </a:solidFill>
                <a:latin typeface="Arial"/>
                <a:cs typeface="Arial"/>
              </a:rPr>
              <a:t>so</a:t>
            </a:r>
            <a:r>
              <a:rPr sz="779" spc="10" dirty="0">
                <a:solidFill>
                  <a:srgbClr val="6B6C69"/>
                </a:solidFill>
                <a:latin typeface="Arial"/>
                <a:cs typeface="Arial"/>
              </a:rPr>
              <a:t>v</a:t>
            </a:r>
            <a:r>
              <a:rPr sz="779" spc="10" dirty="0">
                <a:solidFill>
                  <a:srgbClr val="5A5B59"/>
                </a:solidFill>
                <a:latin typeface="Arial"/>
                <a:cs typeface="Arial"/>
              </a:rPr>
              <a:t>é</a:t>
            </a:r>
            <a:r>
              <a:rPr sz="779" spc="10" dirty="0">
                <a:solidFill>
                  <a:srgbClr val="6B6C69"/>
                </a:solidFill>
                <a:latin typeface="Arial"/>
                <a:cs typeface="Arial"/>
              </a:rPr>
              <a:t>ho    </a:t>
            </a: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r</a:t>
            </a:r>
            <a:r>
              <a:rPr sz="929" spc="10" dirty="0">
                <a:solidFill>
                  <a:srgbClr val="5A5B59"/>
                </a:solidFill>
                <a:latin typeface="Arial"/>
                <a:cs typeface="Arial"/>
              </a:rPr>
              <a:t>oz</a:t>
            </a: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pi</a:t>
            </a:r>
            <a:r>
              <a:rPr sz="929" spc="10" dirty="0">
                <a:solidFill>
                  <a:srgbClr val="5A5B59"/>
                </a:solidFill>
                <a:latin typeface="Arial"/>
                <a:cs typeface="Arial"/>
              </a:rPr>
              <a:t>s</a:t>
            </a: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u,  </a:t>
            </a:r>
            <a:r>
              <a:rPr sz="829" spc="10" dirty="0">
                <a:solidFill>
                  <a:srgbClr val="6B6C69"/>
                </a:solidFill>
                <a:latin typeface="Arial"/>
                <a:cs typeface="Arial"/>
              </a:rPr>
              <a:t>ktorv   </a:t>
            </a:r>
            <a:r>
              <a:rPr sz="779" spc="10" dirty="0">
                <a:solidFill>
                  <a:srgbClr val="6B6C69"/>
                </a:solidFill>
                <a:latin typeface="Arial"/>
                <a:cs typeface="Arial"/>
              </a:rPr>
              <a:t>j</a:t>
            </a:r>
            <a:r>
              <a:rPr sz="779" spc="10" dirty="0">
                <a:solidFill>
                  <a:srgbClr val="5A5B59"/>
                </a:solidFill>
                <a:latin typeface="Arial"/>
                <a:cs typeface="Arial"/>
              </a:rPr>
              <a:t>e   </a:t>
            </a: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n</a:t>
            </a:r>
            <a:r>
              <a:rPr sz="929" spc="10" dirty="0">
                <a:solidFill>
                  <a:srgbClr val="5A5B59"/>
                </a:solidFill>
                <a:latin typeface="Arial"/>
                <a:cs typeface="Arial"/>
              </a:rPr>
              <a:t>eo</a:t>
            </a: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d</a:t>
            </a:r>
            <a:r>
              <a:rPr sz="929" spc="10" dirty="0">
                <a:solidFill>
                  <a:srgbClr val="5A5B59"/>
                </a:solidFill>
                <a:latin typeface="Arial"/>
                <a:cs typeface="Arial"/>
              </a:rPr>
              <a:t>de</a:t>
            </a: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li</a:t>
            </a:r>
            <a:r>
              <a:rPr sz="929" spc="10" dirty="0">
                <a:solidFill>
                  <a:srgbClr val="5A5B59"/>
                </a:solidFill>
                <a:latin typeface="Arial"/>
                <a:cs typeface="Arial"/>
              </a:rPr>
              <a:t>te</a:t>
            </a: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r</a:t>
            </a:r>
            <a:r>
              <a:rPr sz="929" spc="10" dirty="0">
                <a:solidFill>
                  <a:srgbClr val="5A5B59"/>
                </a:solidFill>
                <a:latin typeface="Arial"/>
                <a:cs typeface="Arial"/>
              </a:rPr>
              <a:t>no</a:t>
            </a: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u</a:t>
            </a:r>
            <a:endParaRPr sz="900">
              <a:latin typeface="Arial"/>
              <a:cs typeface="Arial"/>
            </a:endParaRPr>
          </a:p>
        </p:txBody>
      </p:sp>
      <p:sp>
        <p:nvSpPr>
          <p:cNvPr id="11" name="text 1"/>
          <p:cNvSpPr txBox="1"/>
          <p:nvPr/>
        </p:nvSpPr>
        <p:spPr>
          <a:xfrm rot="-10800000">
            <a:off x="316882" y="8248519"/>
            <a:ext cx="6383544" cy="30525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231590">
              <a:lnSpc>
                <a:spcPct val="100000"/>
              </a:lnSpc>
            </a:pP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príl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hou  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c.  </a:t>
            </a:r>
            <a:r>
              <a:rPr sz="1100" spc="10" dirty="0">
                <a:solidFill>
                  <a:srgbClr val="6B6C69"/>
                </a:solidFill>
                <a:latin typeface="Arial"/>
                <a:cs typeface="Arial"/>
              </a:rPr>
              <a:t>1  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k t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e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jto  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z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mluv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e.</a:t>
            </a:r>
            <a:endParaRPr sz="10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4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.   P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rijím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a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t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e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r  do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b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rov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tní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c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k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e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]   õin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nos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tl  p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os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kytn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e  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d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b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ro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vornfk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v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i   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n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á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hr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ad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u  za  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stra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tu  é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asu  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d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obro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votník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a  z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a  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ka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ã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d</a:t>
            </a:r>
            <a:r>
              <a:rPr sz="899" spc="10" dirty="0">
                <a:solidFill>
                  <a:srgbClr val="818582"/>
                </a:solidFill>
                <a:latin typeface="Arial"/>
                <a:cs typeface="Arial"/>
              </a:rPr>
              <a:t>ú</a:t>
            </a:r>
            <a:endParaRPr sz="800">
              <a:latin typeface="Arial"/>
              <a:cs typeface="Arial"/>
            </a:endParaRPr>
          </a:p>
        </p:txBody>
      </p:sp>
      <p:sp>
        <p:nvSpPr>
          <p:cNvPr id="12" name="text 1"/>
          <p:cNvSpPr txBox="1"/>
          <p:nvPr/>
        </p:nvSpPr>
        <p:spPr>
          <a:xfrm rot="-10800000">
            <a:off x="211282" y="8073419"/>
            <a:ext cx="6252407" cy="14560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89" spc="10" dirty="0">
                <a:solidFill>
                  <a:srgbClr val="6B6C69"/>
                </a:solidFill>
                <a:latin typeface="Arial"/>
                <a:cs typeface="Arial"/>
              </a:rPr>
              <a:t>ho</a:t>
            </a:r>
            <a:r>
              <a:rPr sz="989" spc="10" dirty="0">
                <a:solidFill>
                  <a:srgbClr val="5A5B59"/>
                </a:solidFill>
                <a:latin typeface="Arial"/>
                <a:cs typeface="Arial"/>
              </a:rPr>
              <a:t>d</a:t>
            </a:r>
            <a:r>
              <a:rPr sz="989" spc="10" dirty="0">
                <a:solidFill>
                  <a:srgbClr val="6B6C69"/>
                </a:solidFill>
                <a:latin typeface="Arial"/>
                <a:cs typeface="Arial"/>
              </a:rPr>
              <a:t>inu  vykonáv</a:t>
            </a:r>
            <a:r>
              <a:rPr sz="989" spc="10" dirty="0">
                <a:solidFill>
                  <a:srgbClr val="5A5B59"/>
                </a:solidFill>
                <a:latin typeface="Arial"/>
                <a:cs typeface="Arial"/>
              </a:rPr>
              <a:t>a</a:t>
            </a:r>
            <a:r>
              <a:rPr sz="989" spc="10" dirty="0">
                <a:solidFill>
                  <a:srgbClr val="6B6C69"/>
                </a:solidFill>
                <a:latin typeface="Arial"/>
                <a:cs typeface="Arial"/>
              </a:rPr>
              <a:t>ni</a:t>
            </a:r>
            <a:r>
              <a:rPr sz="989" spc="10" dirty="0">
                <a:solidFill>
                  <a:srgbClr val="5A5B59"/>
                </a:solidFill>
                <a:latin typeface="Arial"/>
                <a:cs typeface="Arial"/>
              </a:rPr>
              <a:t>a  </a:t>
            </a:r>
            <a:r>
              <a:rPr sz="889" spc="10" dirty="0">
                <a:solidFill>
                  <a:srgbClr val="6B6C69"/>
                </a:solidFill>
                <a:latin typeface="Arial"/>
                <a:cs typeface="Arial"/>
              </a:rPr>
              <a:t>dobrov</a:t>
            </a:r>
            <a:r>
              <a:rPr sz="889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889" spc="10" dirty="0">
                <a:solidFill>
                  <a:srgbClr val="6B6C69"/>
                </a:solidFill>
                <a:latin typeface="Arial"/>
                <a:cs typeface="Arial"/>
              </a:rPr>
              <a:t>lníck</a:t>
            </a:r>
            <a:r>
              <a:rPr sz="889" spc="10" dirty="0">
                <a:solidFill>
                  <a:srgbClr val="5A5B59"/>
                </a:solidFill>
                <a:latin typeface="Arial"/>
                <a:cs typeface="Arial"/>
              </a:rPr>
              <a:t>e</a:t>
            </a:r>
            <a:r>
              <a:rPr sz="889" spc="10" dirty="0">
                <a:solidFill>
                  <a:srgbClr val="6B6C69"/>
                </a:solidFill>
                <a:latin typeface="Arial"/>
                <a:cs typeface="Arial"/>
              </a:rPr>
              <a:t>]   èinn</a:t>
            </a:r>
            <a:r>
              <a:rPr sz="889" spc="10" dirty="0">
                <a:solidFill>
                  <a:srgbClr val="5A5B59"/>
                </a:solidFill>
                <a:latin typeface="Arial"/>
                <a:cs typeface="Arial"/>
              </a:rPr>
              <a:t>os</a:t>
            </a:r>
            <a:r>
              <a:rPr sz="889" spc="10" dirty="0">
                <a:solidFill>
                  <a:srgbClr val="6B6C69"/>
                </a:solidFill>
                <a:latin typeface="Arial"/>
                <a:cs typeface="Arial"/>
              </a:rPr>
              <a:t>ti   </a:t>
            </a:r>
            <a:r>
              <a:rPr sz="989" spc="10" dirty="0">
                <a:solidFill>
                  <a:srgbClr val="6B6C69"/>
                </a:solidFill>
                <a:latin typeface="Arial"/>
                <a:cs typeface="Arial"/>
              </a:rPr>
              <a:t>vo  vysk</a:t>
            </a:r>
            <a:r>
              <a:rPr sz="989" spc="10" dirty="0">
                <a:solidFill>
                  <a:srgbClr val="5A5B59"/>
                </a:solidFill>
                <a:latin typeface="Arial"/>
                <a:cs typeface="Arial"/>
              </a:rPr>
              <a:t>e  </a:t>
            </a:r>
            <a:r>
              <a:rPr sz="989" spc="10" dirty="0">
                <a:solidFill>
                  <a:srgbClr val="6B6C69"/>
                </a:solidFill>
                <a:latin typeface="Arial"/>
                <a:cs typeface="Arial"/>
              </a:rPr>
              <a:t>n</a:t>
            </a:r>
            <a:r>
              <a:rPr sz="989" spc="10" dirty="0">
                <a:solidFill>
                  <a:srgbClr val="5A5B59"/>
                </a:solidFill>
                <a:latin typeface="Arial"/>
                <a:cs typeface="Arial"/>
              </a:rPr>
              <a:t>e</a:t>
            </a:r>
            <a:r>
              <a:rPr sz="989" spc="10" dirty="0">
                <a:solidFill>
                  <a:srgbClr val="6B6C69"/>
                </a:solidFill>
                <a:latin typeface="Arial"/>
                <a:cs typeface="Arial"/>
              </a:rPr>
              <a:t>pr</a:t>
            </a:r>
            <a:r>
              <a:rPr sz="989" spc="10" dirty="0">
                <a:solidFill>
                  <a:srgbClr val="5A5B59"/>
                </a:solidFill>
                <a:latin typeface="Arial"/>
                <a:cs typeface="Arial"/>
              </a:rPr>
              <a:t>esa</a:t>
            </a:r>
            <a:r>
              <a:rPr sz="989" spc="10" dirty="0">
                <a:solidFill>
                  <a:srgbClr val="6B6C69"/>
                </a:solidFill>
                <a:latin typeface="Arial"/>
                <a:cs typeface="Arial"/>
              </a:rPr>
              <a:t>hujúc</a:t>
            </a:r>
            <a:r>
              <a:rPr sz="989" spc="10" dirty="0">
                <a:solidFill>
                  <a:srgbClr val="5A5B59"/>
                </a:solidFill>
                <a:latin typeface="Arial"/>
                <a:cs typeface="Arial"/>
              </a:rPr>
              <a:t>e</a:t>
            </a:r>
            <a:r>
              <a:rPr sz="989" spc="10" dirty="0">
                <a:solidFill>
                  <a:srgbClr val="6B6C69"/>
                </a:solidFill>
                <a:latin typeface="Arial"/>
                <a:cs typeface="Arial"/>
              </a:rPr>
              <a:t>j  minimálnu  h</a:t>
            </a:r>
            <a:r>
              <a:rPr sz="989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989" spc="10" dirty="0">
                <a:solidFill>
                  <a:srgbClr val="6B6C69"/>
                </a:solidFill>
                <a:latin typeface="Arial"/>
                <a:cs typeface="Arial"/>
              </a:rPr>
              <a:t>dinovú  m</a:t>
            </a:r>
            <a:r>
              <a:rPr sz="989" spc="10" dirty="0">
                <a:solidFill>
                  <a:srgbClr val="5A5B59"/>
                </a:solidFill>
                <a:latin typeface="Arial"/>
                <a:cs typeface="Arial"/>
              </a:rPr>
              <a:t>zd</a:t>
            </a:r>
            <a:r>
              <a:rPr sz="989" spc="10" dirty="0">
                <a:solidFill>
                  <a:srgbClr val="6B6C69"/>
                </a:solidFill>
                <a:latin typeface="Arial"/>
                <a:cs typeface="Arial"/>
              </a:rPr>
              <a:t>u  </a:t>
            </a:r>
            <a:r>
              <a:rPr sz="889" spc="10" dirty="0">
                <a:solidFill>
                  <a:srgbClr val="5A5B59"/>
                </a:solidFill>
                <a:latin typeface="Arial"/>
                <a:cs typeface="Arial"/>
              </a:rPr>
              <a:t>a  </a:t>
            </a:r>
            <a:r>
              <a:rPr sz="989" spc="10" dirty="0">
                <a:solidFill>
                  <a:srgbClr val="6B6C69"/>
                </a:solidFill>
                <a:latin typeface="Arial"/>
                <a:cs typeface="Arial"/>
              </a:rPr>
              <a:t>to</a:t>
            </a:r>
            <a:endParaRPr sz="900">
              <a:latin typeface="Arial"/>
              <a:cs typeface="Arial"/>
            </a:endParaRPr>
          </a:p>
        </p:txBody>
      </p:sp>
      <p:sp>
        <p:nvSpPr>
          <p:cNvPr id="13" name="text 1"/>
          <p:cNvSpPr txBox="1"/>
          <p:nvPr/>
        </p:nvSpPr>
        <p:spPr>
          <a:xfrm rot="-10800000">
            <a:off x="239821" y="7733520"/>
            <a:ext cx="6455457" cy="31040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226443">
              <a:lnSpc>
                <a:spcPct val="100000"/>
              </a:lnSpc>
            </a:pP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2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,</a:t>
            </a:r>
            <a:r>
              <a:rPr sz="1050" spc="10" dirty="0">
                <a:solidFill>
                  <a:srgbClr val="3F3E3A"/>
                </a:solidFill>
                <a:latin typeface="Arial"/>
                <a:cs typeface="Arial"/>
              </a:rPr>
              <a:t>5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0€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/ho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d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,  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a  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to  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d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o  d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ña  2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0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.12.201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8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1290" spc="10" dirty="0">
                <a:solidFill>
                  <a:srgbClr val="5A5B59"/>
                </a:solidFill>
                <a:latin typeface="Arial"/>
                <a:cs typeface="Arial"/>
              </a:rPr>
              <a:t>s.  </a:t>
            </a:r>
            <a:r>
              <a:rPr sz="989" spc="10" dirty="0">
                <a:solidFill>
                  <a:srgbClr val="6B6C69"/>
                </a:solidFill>
                <a:latin typeface="Arial"/>
                <a:cs typeface="Arial"/>
              </a:rPr>
              <a:t>Prijímater  </a:t>
            </a:r>
            <a:r>
              <a:rPr sz="839" spc="10" dirty="0">
                <a:solidFill>
                  <a:srgbClr val="6B6C69"/>
                </a:solidFill>
                <a:latin typeface="Arial"/>
                <a:cs typeface="Arial"/>
              </a:rPr>
              <a:t>dobrovofní</a:t>
            </a:r>
            <a:r>
              <a:rPr sz="839" spc="10" dirty="0">
                <a:solidFill>
                  <a:srgbClr val="5A5B59"/>
                </a:solidFill>
                <a:latin typeface="Arial"/>
                <a:cs typeface="Arial"/>
              </a:rPr>
              <a:t>c</a:t>
            </a:r>
            <a:r>
              <a:rPr sz="839" spc="10" dirty="0">
                <a:solidFill>
                  <a:srgbClr val="6B6C69"/>
                </a:solidFill>
                <a:latin typeface="Arial"/>
                <a:cs typeface="Arial"/>
              </a:rPr>
              <a:t>k</a:t>
            </a:r>
            <a:r>
              <a:rPr sz="839" spc="10" dirty="0">
                <a:solidFill>
                  <a:srgbClr val="5A5B59"/>
                </a:solidFill>
                <a:latin typeface="Arial"/>
                <a:cs typeface="Arial"/>
              </a:rPr>
              <a:t>e</a:t>
            </a:r>
            <a:r>
              <a:rPr sz="839" spc="10" dirty="0">
                <a:solidFill>
                  <a:srgbClr val="6B6C69"/>
                </a:solidFill>
                <a:latin typeface="Arial"/>
                <a:cs typeface="Arial"/>
              </a:rPr>
              <a:t>]    </a:t>
            </a:r>
            <a:r>
              <a:rPr sz="989" spc="10" dirty="0">
                <a:solidFill>
                  <a:srgbClr val="5A5B59"/>
                </a:solidFill>
                <a:latin typeface="Arial"/>
                <a:cs typeface="Arial"/>
              </a:rPr>
              <a:t>è</a:t>
            </a:r>
            <a:r>
              <a:rPr sz="989" spc="10" dirty="0">
                <a:solidFill>
                  <a:srgbClr val="6B6C69"/>
                </a:solidFill>
                <a:latin typeface="Arial"/>
                <a:cs typeface="Arial"/>
              </a:rPr>
              <a:t>lnnostl   vyd</a:t>
            </a:r>
            <a:r>
              <a:rPr sz="989" spc="10" dirty="0">
                <a:solidFill>
                  <a:srgbClr val="5A5B59"/>
                </a:solidFill>
                <a:latin typeface="Arial"/>
                <a:cs typeface="Arial"/>
              </a:rPr>
              <a:t>á   do</a:t>
            </a:r>
            <a:r>
              <a:rPr sz="989" spc="10" dirty="0">
                <a:solidFill>
                  <a:srgbClr val="6B6C69"/>
                </a:solidFill>
                <a:latin typeface="Arial"/>
                <a:cs typeface="Arial"/>
              </a:rPr>
              <a:t>br</a:t>
            </a:r>
            <a:r>
              <a:rPr sz="989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989" spc="10" dirty="0">
                <a:solidFill>
                  <a:srgbClr val="6B6C69"/>
                </a:solidFill>
                <a:latin typeface="Arial"/>
                <a:cs typeface="Arial"/>
              </a:rPr>
              <a:t>v</a:t>
            </a:r>
            <a:r>
              <a:rPr sz="989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989" spc="10" dirty="0">
                <a:solidFill>
                  <a:srgbClr val="6B6C69"/>
                </a:solidFill>
                <a:latin typeface="Arial"/>
                <a:cs typeface="Arial"/>
              </a:rPr>
              <a:t>lnfk</a:t>
            </a:r>
            <a:r>
              <a:rPr sz="989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989" spc="10" dirty="0">
                <a:solidFill>
                  <a:srgbClr val="6B6C69"/>
                </a:solidFill>
                <a:latin typeface="Arial"/>
                <a:cs typeface="Arial"/>
              </a:rPr>
              <a:t>vl  na  jeh</a:t>
            </a:r>
            <a:r>
              <a:rPr sz="989" spc="10" dirty="0">
                <a:solidFill>
                  <a:srgbClr val="5A5B59"/>
                </a:solidFill>
                <a:latin typeface="Arial"/>
                <a:cs typeface="Arial"/>
              </a:rPr>
              <a:t>o  </a:t>
            </a:r>
            <a:r>
              <a:rPr sz="989" spc="10" dirty="0">
                <a:solidFill>
                  <a:srgbClr val="6B6C69"/>
                </a:solidFill>
                <a:latin typeface="Arial"/>
                <a:cs typeface="Arial"/>
              </a:rPr>
              <a:t>ãl</a:t>
            </a:r>
            <a:r>
              <a:rPr sz="989" spc="10" dirty="0">
                <a:solidFill>
                  <a:srgbClr val="5A5B59"/>
                </a:solidFill>
                <a:latin typeface="Arial"/>
                <a:cs typeface="Arial"/>
              </a:rPr>
              <a:t>a</a:t>
            </a:r>
            <a:r>
              <a:rPr sz="989" spc="10" dirty="0">
                <a:solidFill>
                  <a:srgbClr val="6B6C69"/>
                </a:solidFill>
                <a:latin typeface="Arial"/>
                <a:cs typeface="Arial"/>
              </a:rPr>
              <a:t>d</a:t>
            </a:r>
            <a:r>
              <a:rPr sz="989" spc="10" dirty="0">
                <a:solidFill>
                  <a:srgbClr val="5A5B59"/>
                </a:solidFill>
                <a:latin typeface="Arial"/>
                <a:cs typeface="Arial"/>
              </a:rPr>
              <a:t>os</a:t>
            </a:r>
            <a:r>
              <a:rPr sz="989" spc="10" dirty="0">
                <a:solidFill>
                  <a:srgbClr val="6B6C69"/>
                </a:solidFill>
                <a:latin typeface="Arial"/>
                <a:cs typeface="Arial"/>
              </a:rPr>
              <a:t>t   d</a:t>
            </a:r>
            <a:r>
              <a:rPr sz="989" spc="10" dirty="0">
                <a:solidFill>
                  <a:srgbClr val="5A5B59"/>
                </a:solidFill>
                <a:latin typeface="Arial"/>
                <a:cs typeface="Arial"/>
              </a:rPr>
              <a:t>o  </a:t>
            </a:r>
            <a:r>
              <a:rPr sz="989" spc="10" dirty="0">
                <a:solidFill>
                  <a:srgbClr val="6B6C69"/>
                </a:solidFill>
                <a:latin typeface="Arial"/>
                <a:cs typeface="Arial"/>
              </a:rPr>
              <a:t>1</a:t>
            </a:r>
            <a:r>
              <a:rPr sz="989" spc="10" dirty="0">
                <a:solidFill>
                  <a:srgbClr val="5A5B59"/>
                </a:solidFill>
                <a:latin typeface="Arial"/>
                <a:cs typeface="Arial"/>
              </a:rPr>
              <a:t>5  </a:t>
            </a:r>
            <a:r>
              <a:rPr sz="989" spc="10" dirty="0">
                <a:solidFill>
                  <a:srgbClr val="6B6C69"/>
                </a:solidFill>
                <a:latin typeface="Arial"/>
                <a:cs typeface="Arial"/>
              </a:rPr>
              <a:t>dní  od  </a:t>
            </a:r>
            <a:r>
              <a:rPr sz="989" spc="10" dirty="0">
                <a:solidFill>
                  <a:srgbClr val="5A5B59"/>
                </a:solidFill>
                <a:latin typeface="Arial"/>
                <a:cs typeface="Arial"/>
              </a:rPr>
              <a:t>s</a:t>
            </a:r>
            <a:r>
              <a:rPr sz="989" spc="10" dirty="0">
                <a:solidFill>
                  <a:srgbClr val="6B6C69"/>
                </a:solidFill>
                <a:latin typeface="Arial"/>
                <a:cs typeface="Arial"/>
              </a:rPr>
              <a:t>konõ</a:t>
            </a:r>
            <a:r>
              <a:rPr sz="989" spc="10" dirty="0">
                <a:solidFill>
                  <a:srgbClr val="5A5B59"/>
                </a:solidFill>
                <a:latin typeface="Arial"/>
                <a:cs typeface="Arial"/>
              </a:rPr>
              <a:t>e</a:t>
            </a:r>
            <a:r>
              <a:rPr sz="989" spc="10" dirty="0">
                <a:solidFill>
                  <a:srgbClr val="6B6C69"/>
                </a:solidFill>
                <a:latin typeface="Arial"/>
                <a:cs typeface="Arial"/>
              </a:rPr>
              <a:t>nl</a:t>
            </a:r>
            <a:r>
              <a:rPr sz="989" spc="10" dirty="0">
                <a:solidFill>
                  <a:srgbClr val="5A5B59"/>
                </a:solidFill>
                <a:latin typeface="Arial"/>
                <a:cs typeface="Arial"/>
              </a:rPr>
              <a:t>a</a:t>
            </a:r>
            <a:endParaRPr sz="900">
              <a:latin typeface="Arial"/>
              <a:cs typeface="Arial"/>
            </a:endParaRPr>
          </a:p>
        </p:txBody>
      </p:sp>
      <p:sp>
        <p:nvSpPr>
          <p:cNvPr id="14" name="text 1"/>
          <p:cNvSpPr txBox="1"/>
          <p:nvPr/>
        </p:nvSpPr>
        <p:spPr>
          <a:xfrm rot="-10800000">
            <a:off x="199501" y="7398770"/>
            <a:ext cx="6269333" cy="31372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d</a:t>
            </a:r>
            <a:r>
              <a:rPr sz="929" spc="10" dirty="0">
                <a:solidFill>
                  <a:srgbClr val="5A5B59"/>
                </a:solidFill>
                <a:latin typeface="Arial"/>
                <a:cs typeface="Arial"/>
              </a:rPr>
              <a:t>obr</a:t>
            </a: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ov</a:t>
            </a:r>
            <a:r>
              <a:rPr sz="929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l</a:t>
            </a:r>
            <a:r>
              <a:rPr sz="929" spc="10" dirty="0">
                <a:solidFill>
                  <a:srgbClr val="5A5B59"/>
                </a:solidFill>
                <a:latin typeface="Arial"/>
                <a:cs typeface="Arial"/>
              </a:rPr>
              <a:t>níc</a:t>
            </a: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k</a:t>
            </a:r>
            <a:r>
              <a:rPr sz="929" spc="10" dirty="0">
                <a:solidFill>
                  <a:srgbClr val="5A5B59"/>
                </a:solidFill>
                <a:latin typeface="Arial"/>
                <a:cs typeface="Arial"/>
              </a:rPr>
              <a:t>e</a:t>
            </a: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]  </a:t>
            </a:r>
            <a:r>
              <a:rPr sz="779" spc="10" dirty="0">
                <a:solidFill>
                  <a:srgbClr val="6B6C69"/>
                </a:solidFill>
                <a:latin typeface="Arial"/>
                <a:cs typeface="Arial"/>
              </a:rPr>
              <a:t>éin</a:t>
            </a:r>
            <a:r>
              <a:rPr sz="779" spc="10" dirty="0">
                <a:solidFill>
                  <a:srgbClr val="5A5B59"/>
                </a:solidFill>
                <a:latin typeface="Arial"/>
                <a:cs typeface="Arial"/>
              </a:rPr>
              <a:t>n</a:t>
            </a:r>
            <a:r>
              <a:rPr sz="779" spc="10" dirty="0">
                <a:solidFill>
                  <a:srgbClr val="6B6C69"/>
                </a:solidFill>
                <a:latin typeface="Arial"/>
                <a:cs typeface="Arial"/>
              </a:rPr>
              <a:t>o</a:t>
            </a:r>
            <a:r>
              <a:rPr sz="779" spc="10" dirty="0">
                <a:solidFill>
                  <a:srgbClr val="5A5B59"/>
                </a:solidFill>
                <a:latin typeface="Arial"/>
                <a:cs typeface="Arial"/>
              </a:rPr>
              <a:t>st</a:t>
            </a:r>
            <a:r>
              <a:rPr sz="779" spc="10" dirty="0">
                <a:solidFill>
                  <a:srgbClr val="6B6C69"/>
                </a:solidFill>
                <a:latin typeface="Arial"/>
                <a:cs typeface="Arial"/>
              </a:rPr>
              <a:t>l  </a:t>
            </a:r>
            <a:r>
              <a:rPr sz="929" spc="10" dirty="0">
                <a:solidFill>
                  <a:srgbClr val="5A5B59"/>
                </a:solidFill>
                <a:latin typeface="Arial"/>
                <a:cs typeface="Arial"/>
              </a:rPr>
              <a:t>p</a:t>
            </a: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í</a:t>
            </a:r>
            <a:r>
              <a:rPr sz="929" spc="10" dirty="0">
                <a:solidFill>
                  <a:srgbClr val="5A5B59"/>
                </a:solidFill>
                <a:latin typeface="Arial"/>
                <a:cs typeface="Arial"/>
              </a:rPr>
              <a:t>so</a:t>
            </a: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m</a:t>
            </a:r>
            <a:r>
              <a:rPr sz="929" spc="10" dirty="0">
                <a:solidFill>
                  <a:srgbClr val="818582"/>
                </a:solidFill>
                <a:latin typeface="Arial"/>
                <a:cs typeface="Arial"/>
              </a:rPr>
              <a:t>n</a:t>
            </a:r>
            <a:r>
              <a:rPr sz="929" spc="10" dirty="0">
                <a:solidFill>
                  <a:srgbClr val="5A5B59"/>
                </a:solidFill>
                <a:latin typeface="Arial"/>
                <a:cs typeface="Arial"/>
              </a:rPr>
              <a:t>é  </a:t>
            </a: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p</a:t>
            </a:r>
            <a:r>
              <a:rPr sz="929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tvrd</a:t>
            </a:r>
            <a:r>
              <a:rPr sz="929" spc="10" dirty="0">
                <a:solidFill>
                  <a:srgbClr val="5A5B59"/>
                </a:solidFill>
                <a:latin typeface="Arial"/>
                <a:cs typeface="Arial"/>
              </a:rPr>
              <a:t>en</a:t>
            </a: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i</a:t>
            </a:r>
            <a:r>
              <a:rPr sz="929" spc="10" dirty="0">
                <a:solidFill>
                  <a:srgbClr val="5A5B59"/>
                </a:solidFill>
                <a:latin typeface="Arial"/>
                <a:cs typeface="Arial"/>
              </a:rPr>
              <a:t>e  </a:t>
            </a: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o trv</a:t>
            </a:r>
            <a:r>
              <a:rPr sz="929" spc="10" dirty="0">
                <a:solidFill>
                  <a:srgbClr val="5A5B59"/>
                </a:solidFill>
                <a:latin typeface="Arial"/>
                <a:cs typeface="Arial"/>
              </a:rPr>
              <a:t>an</a:t>
            </a: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í,  </a:t>
            </a:r>
            <a:r>
              <a:rPr sz="929" spc="10" dirty="0">
                <a:solidFill>
                  <a:srgbClr val="5A5B59"/>
                </a:solidFill>
                <a:latin typeface="Arial"/>
                <a:cs typeface="Arial"/>
              </a:rPr>
              <a:t>ro</a:t>
            </a: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z</a:t>
            </a:r>
            <a:r>
              <a:rPr sz="929" spc="10" dirty="0">
                <a:solidFill>
                  <a:srgbClr val="5A5B59"/>
                </a:solidFill>
                <a:latin typeface="Arial"/>
                <a:cs typeface="Arial"/>
              </a:rPr>
              <a:t>sa</a:t>
            </a: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hu  </a:t>
            </a:r>
            <a:r>
              <a:rPr sz="929" spc="10" dirty="0">
                <a:solidFill>
                  <a:srgbClr val="5A5B59"/>
                </a:solidFill>
                <a:latin typeface="Arial"/>
                <a:cs typeface="Arial"/>
              </a:rPr>
              <a:t>a  </a:t>
            </a: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obs</a:t>
            </a:r>
            <a:r>
              <a:rPr sz="929" spc="10" dirty="0">
                <a:solidFill>
                  <a:srgbClr val="5A5B59"/>
                </a:solidFill>
                <a:latin typeface="Arial"/>
                <a:cs typeface="Arial"/>
              </a:rPr>
              <a:t>a</a:t>
            </a: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hu  </a:t>
            </a:r>
            <a:r>
              <a:rPr sz="779" spc="10" dirty="0">
                <a:solidFill>
                  <a:srgbClr val="6B6C69"/>
                </a:solidFill>
                <a:latin typeface="Arial"/>
                <a:cs typeface="Arial"/>
              </a:rPr>
              <a:t>dobr</a:t>
            </a:r>
            <a:r>
              <a:rPr sz="779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779" spc="10" dirty="0">
                <a:solidFill>
                  <a:srgbClr val="6B6C69"/>
                </a:solidFill>
                <a:latin typeface="Arial"/>
                <a:cs typeface="Arial"/>
              </a:rPr>
              <a:t>v</a:t>
            </a:r>
            <a:r>
              <a:rPr sz="779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779" spc="10" dirty="0">
                <a:solidFill>
                  <a:srgbClr val="6B6C69"/>
                </a:solidFill>
                <a:latin typeface="Arial"/>
                <a:cs typeface="Arial"/>
              </a:rPr>
              <a:t>lní</a:t>
            </a:r>
            <a:r>
              <a:rPr sz="779" spc="10" dirty="0">
                <a:solidFill>
                  <a:srgbClr val="5A5B59"/>
                </a:solidFill>
                <a:latin typeface="Arial"/>
                <a:cs typeface="Arial"/>
              </a:rPr>
              <a:t>c</a:t>
            </a:r>
            <a:r>
              <a:rPr sz="779" spc="10" dirty="0">
                <a:solidFill>
                  <a:srgbClr val="6B6C69"/>
                </a:solidFill>
                <a:latin typeface="Arial"/>
                <a:cs typeface="Arial"/>
              </a:rPr>
              <a:t>k</a:t>
            </a:r>
            <a:r>
              <a:rPr sz="779" spc="10" dirty="0">
                <a:solidFill>
                  <a:srgbClr val="5A5B59"/>
                </a:solidFill>
                <a:latin typeface="Arial"/>
                <a:cs typeface="Arial"/>
              </a:rPr>
              <a:t>e</a:t>
            </a:r>
            <a:r>
              <a:rPr sz="779" spc="10" dirty="0">
                <a:solidFill>
                  <a:srgbClr val="6B6C69"/>
                </a:solidFill>
                <a:latin typeface="Arial"/>
                <a:cs typeface="Arial"/>
              </a:rPr>
              <a:t>]   </a:t>
            </a:r>
            <a:r>
              <a:rPr sz="779" spc="10" dirty="0">
                <a:solidFill>
                  <a:srgbClr val="5A5B59"/>
                </a:solidFill>
                <a:latin typeface="Arial"/>
                <a:cs typeface="Arial"/>
              </a:rPr>
              <a:t>é</a:t>
            </a:r>
            <a:r>
              <a:rPr sz="779" spc="10" dirty="0">
                <a:solidFill>
                  <a:srgbClr val="6B6C69"/>
                </a:solidFill>
                <a:latin typeface="Arial"/>
                <a:cs typeface="Arial"/>
              </a:rPr>
              <a:t>lnn</a:t>
            </a:r>
            <a:r>
              <a:rPr sz="779" spc="10" dirty="0">
                <a:solidFill>
                  <a:srgbClr val="5A5B59"/>
                </a:solidFill>
                <a:latin typeface="Arial"/>
                <a:cs typeface="Arial"/>
              </a:rPr>
              <a:t>os</a:t>
            </a:r>
            <a:r>
              <a:rPr sz="779" spc="10" dirty="0">
                <a:solidFill>
                  <a:srgbClr val="6B6C69"/>
                </a:solidFill>
                <a:latin typeface="Arial"/>
                <a:cs typeface="Arial"/>
              </a:rPr>
              <a:t>t</a:t>
            </a:r>
            <a:r>
              <a:rPr sz="779" spc="10" dirty="0">
                <a:solidFill>
                  <a:srgbClr val="5A5B59"/>
                </a:solidFill>
                <a:latin typeface="Arial"/>
                <a:cs typeface="Arial"/>
              </a:rPr>
              <a:t>ì  </a:t>
            </a: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dobrov</a:t>
            </a:r>
            <a:r>
              <a:rPr sz="929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rník</a:t>
            </a:r>
            <a:r>
              <a:rPr sz="929" spc="10" dirty="0">
                <a:solidFill>
                  <a:srgbClr val="5A5B59"/>
                </a:solidFill>
                <a:latin typeface="Arial"/>
                <a:cs typeface="Arial"/>
              </a:rPr>
              <a:t>a</a:t>
            </a:r>
            <a:endParaRPr sz="9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a  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pí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s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omn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é  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ho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d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n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t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e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n</a:t>
            </a:r>
            <a:r>
              <a:rPr sz="899" spc="10" dirty="0">
                <a:solidFill>
                  <a:srgbClr val="818582"/>
                </a:solidFill>
                <a:latin typeface="Arial"/>
                <a:cs typeface="Arial"/>
              </a:rPr>
              <a:t>i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e   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dobrovotnl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c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k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e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]  éinnosti,  k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t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or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é  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mu  v  t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e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jto   l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e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h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t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e  zas</a:t>
            </a:r>
            <a:r>
              <a:rPr sz="899" spc="10" dirty="0">
                <a:solidFill>
                  <a:srgbClr val="939793"/>
                </a:solidFill>
                <a:latin typeface="Arial"/>
                <a:cs typeface="Arial"/>
              </a:rPr>
              <a:t>l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e  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n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a  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jeh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o  a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dr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es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u  uved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e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nú  v</a:t>
            </a:r>
            <a:endParaRPr sz="800">
              <a:latin typeface="Arial"/>
              <a:cs typeface="Arial"/>
            </a:endParaRPr>
          </a:p>
        </p:txBody>
      </p:sp>
      <p:sp>
        <p:nvSpPr>
          <p:cNvPr id="15" name="text 1"/>
          <p:cNvSpPr txBox="1"/>
          <p:nvPr/>
        </p:nvSpPr>
        <p:spPr>
          <a:xfrm rot="-10800000">
            <a:off x="225922" y="6888919"/>
            <a:ext cx="6469357" cy="48035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226443">
              <a:lnSpc>
                <a:spcPct val="100000"/>
              </a:lnSpc>
            </a:pP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zá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hl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a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ví  zmluvy  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a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l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e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b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o  o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d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v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z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d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á  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o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so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bn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e.</a:t>
            </a:r>
            <a:endParaRPr sz="10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6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.   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P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rijímat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e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r  dobrovo</a:t>
            </a:r>
            <a:r>
              <a:rPr sz="899" spc="10" dirty="0">
                <a:solidFill>
                  <a:srgbClr val="818582"/>
                </a:solidFill>
                <a:latin typeface="Arial"/>
                <a:cs typeface="Arial"/>
              </a:rPr>
              <a:t>f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níck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e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j  êlnno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st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i  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sa  z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av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äz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u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je  </a:t>
            </a:r>
            <a:r>
              <a:rPr sz="749" spc="10" dirty="0">
                <a:solidFill>
                  <a:srgbClr val="6B6C69"/>
                </a:solidFill>
                <a:latin typeface="Arial"/>
                <a:cs typeface="Arial"/>
              </a:rPr>
              <a:t>po</a:t>
            </a:r>
            <a:r>
              <a:rPr sz="749" spc="10" dirty="0">
                <a:solidFill>
                  <a:srgbClr val="5A5B59"/>
                </a:solidFill>
                <a:latin typeface="Arial"/>
                <a:cs typeface="Arial"/>
              </a:rPr>
              <a:t>s</a:t>
            </a:r>
            <a:r>
              <a:rPr sz="749" spc="10" dirty="0">
                <a:solidFill>
                  <a:srgbClr val="6B6C69"/>
                </a:solidFill>
                <a:latin typeface="Arial"/>
                <a:cs typeface="Arial"/>
              </a:rPr>
              <a:t>kvtnú</a:t>
            </a:r>
            <a:r>
              <a:rPr sz="749" spc="10" dirty="0">
                <a:solidFill>
                  <a:srgbClr val="5A5B59"/>
                </a:solidFill>
                <a:latin typeface="Arial"/>
                <a:cs typeface="Arial"/>
              </a:rPr>
              <a:t>t   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dob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r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v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tnlk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vl  n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a  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vvk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n  dobr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v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rní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c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k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e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j  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èinn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o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st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i</a:t>
            </a:r>
            <a:endParaRPr sz="800">
              <a:latin typeface="Arial"/>
              <a:cs typeface="Arial"/>
            </a:endParaRPr>
          </a:p>
          <a:p>
            <a:pPr marL="231590">
              <a:lnSpc>
                <a:spcPct val="100000"/>
              </a:lnSpc>
            </a:pP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m</a:t>
            </a:r>
            <a:r>
              <a:rPr sz="929" spc="10" dirty="0">
                <a:solidFill>
                  <a:srgbClr val="5A5B59"/>
                </a:solidFill>
                <a:latin typeface="Arial"/>
                <a:cs typeface="Arial"/>
              </a:rPr>
              <a:t>ater</a:t>
            </a: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iáln</a:t>
            </a:r>
            <a:r>
              <a:rPr sz="929" spc="10" dirty="0">
                <a:solidFill>
                  <a:srgbClr val="5A5B59"/>
                </a:solidFill>
                <a:latin typeface="Arial"/>
                <a:cs typeface="Arial"/>
              </a:rPr>
              <a:t>e  za</a:t>
            </a: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b</a:t>
            </a:r>
            <a:r>
              <a:rPr sz="929" spc="10" dirty="0">
                <a:solidFill>
                  <a:srgbClr val="5A5B59"/>
                </a:solidFill>
                <a:latin typeface="Arial"/>
                <a:cs typeface="Arial"/>
              </a:rPr>
              <a:t>ez</a:t>
            </a: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p</a:t>
            </a:r>
            <a:r>
              <a:rPr sz="929" spc="10" dirty="0">
                <a:solidFill>
                  <a:srgbClr val="5A5B59"/>
                </a:solidFill>
                <a:latin typeface="Arial"/>
                <a:cs typeface="Arial"/>
              </a:rPr>
              <a:t>e</a:t>
            </a: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õ</a:t>
            </a:r>
            <a:r>
              <a:rPr sz="929" spc="10" dirty="0">
                <a:solidFill>
                  <a:srgbClr val="5A5B59"/>
                </a:solidFill>
                <a:latin typeface="Arial"/>
                <a:cs typeface="Arial"/>
              </a:rPr>
              <a:t>e</a:t>
            </a: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nl</a:t>
            </a:r>
            <a:r>
              <a:rPr sz="929" spc="10" dirty="0">
                <a:solidFill>
                  <a:srgbClr val="5A5B59"/>
                </a:solidFill>
                <a:latin typeface="Arial"/>
                <a:cs typeface="Arial"/>
              </a:rPr>
              <a:t>e   </a:t>
            </a:r>
            <a:r>
              <a:rPr sz="779" spc="10" dirty="0">
                <a:solidFill>
                  <a:srgbClr val="6B6C69"/>
                </a:solidFill>
                <a:latin typeface="Arial"/>
                <a:cs typeface="Arial"/>
              </a:rPr>
              <a:t>dobrovolnfk</a:t>
            </a:r>
            <a:r>
              <a:rPr sz="779" spc="10" dirty="0">
                <a:solidFill>
                  <a:srgbClr val="5A5B59"/>
                </a:solidFill>
                <a:latin typeface="Arial"/>
                <a:cs typeface="Arial"/>
              </a:rPr>
              <a:t>a</a:t>
            </a:r>
            <a:r>
              <a:rPr sz="779" spc="10" dirty="0">
                <a:solidFill>
                  <a:srgbClr val="6B6C69"/>
                </a:solidFill>
                <a:latin typeface="Arial"/>
                <a:cs typeface="Arial"/>
              </a:rPr>
              <a:t>,  </a:t>
            </a: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priêorn  </a:t>
            </a:r>
            <a:r>
              <a:rPr sz="929" spc="10" dirty="0">
                <a:solidFill>
                  <a:srgbClr val="5A5B59"/>
                </a:solidFill>
                <a:latin typeface="Arial"/>
                <a:cs typeface="Arial"/>
              </a:rPr>
              <a:t>zoz</a:t>
            </a: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n</a:t>
            </a:r>
            <a:r>
              <a:rPr sz="929" spc="10" dirty="0">
                <a:solidFill>
                  <a:srgbClr val="5A5B59"/>
                </a:solidFill>
                <a:latin typeface="Arial"/>
                <a:cs typeface="Arial"/>
              </a:rPr>
              <a:t>a</a:t>
            </a: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m  tvch</a:t>
            </a:r>
            <a:r>
              <a:rPr sz="929" spc="10" dirty="0">
                <a:solidFill>
                  <a:srgbClr val="5A5B59"/>
                </a:solidFill>
                <a:latin typeface="Arial"/>
                <a:cs typeface="Arial"/>
              </a:rPr>
              <a:t>to  </a:t>
            </a: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v</a:t>
            </a:r>
            <a:r>
              <a:rPr sz="929" spc="10" dirty="0">
                <a:solidFill>
                  <a:srgbClr val="5A5B59"/>
                </a:solidFill>
                <a:latin typeface="Arial"/>
                <a:cs typeface="Arial"/>
              </a:rPr>
              <a:t>ec</a:t>
            </a: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í  tv</a:t>
            </a:r>
            <a:r>
              <a:rPr sz="929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rí  </a:t>
            </a:r>
            <a:r>
              <a:rPr sz="779" spc="10" dirty="0">
                <a:solidFill>
                  <a:srgbClr val="6B6C69"/>
                </a:solidFill>
                <a:latin typeface="Arial"/>
                <a:cs typeface="Arial"/>
              </a:rPr>
              <a:t>n</a:t>
            </a:r>
            <a:r>
              <a:rPr sz="779" spc="10" dirty="0">
                <a:solidFill>
                  <a:srgbClr val="5A5B59"/>
                </a:solidFill>
                <a:latin typeface="Arial"/>
                <a:cs typeface="Arial"/>
              </a:rPr>
              <a:t>eod</a:t>
            </a:r>
            <a:r>
              <a:rPr sz="779" spc="10" dirty="0">
                <a:solidFill>
                  <a:srgbClr val="6B6C69"/>
                </a:solidFill>
                <a:latin typeface="Arial"/>
                <a:cs typeface="Arial"/>
              </a:rPr>
              <a:t>d</a:t>
            </a:r>
            <a:r>
              <a:rPr sz="779" spc="10" dirty="0">
                <a:solidFill>
                  <a:srgbClr val="5A5B59"/>
                </a:solidFill>
                <a:latin typeface="Arial"/>
                <a:cs typeface="Arial"/>
              </a:rPr>
              <a:t>e</a:t>
            </a:r>
            <a:r>
              <a:rPr sz="779" spc="10" dirty="0">
                <a:solidFill>
                  <a:srgbClr val="6B6C69"/>
                </a:solidFill>
                <a:latin typeface="Arial"/>
                <a:cs typeface="Arial"/>
              </a:rPr>
              <a:t>lit</a:t>
            </a:r>
            <a:r>
              <a:rPr sz="779" spc="10" dirty="0">
                <a:solidFill>
                  <a:srgbClr val="5A5B59"/>
                </a:solidFill>
                <a:latin typeface="Arial"/>
                <a:cs typeface="Arial"/>
              </a:rPr>
              <a:t>e</a:t>
            </a:r>
            <a:r>
              <a:rPr sz="779" spc="10" dirty="0">
                <a:solidFill>
                  <a:srgbClr val="6B6C69"/>
                </a:solidFill>
                <a:latin typeface="Arial"/>
                <a:cs typeface="Arial"/>
              </a:rPr>
              <a:t>tnú    </a:t>
            </a: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príl</a:t>
            </a:r>
            <a:r>
              <a:rPr sz="929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hu  t</a:t>
            </a:r>
            <a:r>
              <a:rPr sz="929" spc="10" dirty="0">
                <a:solidFill>
                  <a:srgbClr val="5A5B59"/>
                </a:solidFill>
                <a:latin typeface="Arial"/>
                <a:cs typeface="Arial"/>
              </a:rPr>
              <a:t>e</a:t>
            </a: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jto  </a:t>
            </a:r>
            <a:r>
              <a:rPr sz="929" spc="10" dirty="0">
                <a:solidFill>
                  <a:srgbClr val="5A5B59"/>
                </a:solidFill>
                <a:latin typeface="Arial"/>
                <a:cs typeface="Arial"/>
              </a:rPr>
              <a:t>z</a:t>
            </a: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mluvy.</a:t>
            </a:r>
            <a:endParaRPr sz="900">
              <a:latin typeface="Arial"/>
              <a:cs typeface="Arial"/>
            </a:endParaRPr>
          </a:p>
        </p:txBody>
      </p:sp>
      <p:sp>
        <p:nvSpPr>
          <p:cNvPr id="16" name="text 1"/>
          <p:cNvSpPr txBox="1"/>
          <p:nvPr/>
        </p:nvSpPr>
        <p:spPr>
          <a:xfrm rot="-10800000">
            <a:off x="203904" y="5184271"/>
            <a:ext cx="6491376" cy="167515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236736">
              <a:lnSpc>
                <a:spcPct val="100000"/>
              </a:lnSpc>
            </a:pP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P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kl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a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]  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t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o  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c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h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a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r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a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k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te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r  tak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to  p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o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s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kytnuty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c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h  v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ec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í  um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oã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ñu]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e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,  j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e  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d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obro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v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tn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í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k  p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v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ln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nç  v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rá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tlt   p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os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kytn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uté  predme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ty</a:t>
            </a:r>
            <a:endParaRPr sz="800">
              <a:latin typeface="Arial"/>
              <a:cs typeface="Arial"/>
            </a:endParaRPr>
          </a:p>
          <a:p>
            <a:pPr marL="231590">
              <a:lnSpc>
                <a:spcPct val="100000"/>
              </a:lnSpc>
            </a:pPr>
            <a:r>
              <a:rPr sz="839" spc="10" dirty="0">
                <a:solidFill>
                  <a:srgbClr val="6B6C69"/>
                </a:solidFill>
                <a:latin typeface="Arial"/>
                <a:cs typeface="Arial"/>
              </a:rPr>
              <a:t>b</a:t>
            </a:r>
            <a:r>
              <a:rPr sz="839" spc="10" dirty="0">
                <a:solidFill>
                  <a:srgbClr val="5A5B59"/>
                </a:solidFill>
                <a:latin typeface="Arial"/>
                <a:cs typeface="Arial"/>
              </a:rPr>
              <a:t>ez  </a:t>
            </a:r>
            <a:r>
              <a:rPr sz="939" spc="10" dirty="0">
                <a:solidFill>
                  <a:srgbClr val="5A5B59"/>
                </a:solidFill>
                <a:latin typeface="Arial"/>
                <a:cs typeface="Arial"/>
              </a:rPr>
              <a:t>z</a:t>
            </a:r>
            <a:r>
              <a:rPr sz="939" spc="10" dirty="0">
                <a:solidFill>
                  <a:srgbClr val="6B6C69"/>
                </a:solidFill>
                <a:latin typeface="Arial"/>
                <a:cs typeface="Arial"/>
              </a:rPr>
              <a:t>bvtoènéh</a:t>
            </a:r>
            <a:r>
              <a:rPr sz="939" spc="10" dirty="0">
                <a:solidFill>
                  <a:srgbClr val="5A5B59"/>
                </a:solidFill>
                <a:latin typeface="Arial"/>
                <a:cs typeface="Arial"/>
              </a:rPr>
              <a:t>o  </a:t>
            </a:r>
            <a:r>
              <a:rPr sz="839" spc="10" dirty="0">
                <a:solidFill>
                  <a:srgbClr val="6B6C69"/>
                </a:solidFill>
                <a:latin typeface="Arial"/>
                <a:cs typeface="Arial"/>
              </a:rPr>
              <a:t>odkl</a:t>
            </a:r>
            <a:r>
              <a:rPr sz="839" spc="10" dirty="0">
                <a:solidFill>
                  <a:srgbClr val="5A5B59"/>
                </a:solidFill>
                <a:latin typeface="Arial"/>
                <a:cs typeface="Arial"/>
              </a:rPr>
              <a:t>a</a:t>
            </a:r>
            <a:r>
              <a:rPr sz="839" spc="10" dirty="0">
                <a:solidFill>
                  <a:srgbClr val="6B6C69"/>
                </a:solidFill>
                <a:latin typeface="Arial"/>
                <a:cs typeface="Arial"/>
              </a:rPr>
              <a:t>du  v  d</a:t>
            </a:r>
            <a:r>
              <a:rPr sz="839" spc="10" dirty="0">
                <a:solidFill>
                  <a:srgbClr val="5A5B59"/>
                </a:solidFill>
                <a:latin typeface="Arial"/>
                <a:cs typeface="Arial"/>
              </a:rPr>
              <a:t>e</a:t>
            </a:r>
            <a:r>
              <a:rPr sz="839" spc="10" dirty="0">
                <a:solidFill>
                  <a:srgbClr val="6B6C69"/>
                </a:solidFill>
                <a:latin typeface="Arial"/>
                <a:cs typeface="Arial"/>
              </a:rPr>
              <a:t>ñ  </a:t>
            </a:r>
            <a:r>
              <a:rPr sz="839" spc="10" dirty="0">
                <a:solidFill>
                  <a:srgbClr val="5A5B59"/>
                </a:solidFill>
                <a:latin typeface="Arial"/>
                <a:cs typeface="Arial"/>
              </a:rPr>
              <a:t>s</a:t>
            </a:r>
            <a:r>
              <a:rPr sz="839" spc="10" dirty="0">
                <a:solidFill>
                  <a:srgbClr val="6B6C69"/>
                </a:solidFill>
                <a:latin typeface="Arial"/>
                <a:cs typeface="Arial"/>
              </a:rPr>
              <a:t>ko</a:t>
            </a:r>
            <a:r>
              <a:rPr sz="839" spc="10" dirty="0">
                <a:solidFill>
                  <a:srgbClr val="5A5B59"/>
                </a:solidFill>
                <a:latin typeface="Arial"/>
                <a:cs typeface="Arial"/>
              </a:rPr>
              <a:t>nèe</a:t>
            </a:r>
            <a:r>
              <a:rPr sz="839" spc="10" dirty="0">
                <a:solidFill>
                  <a:srgbClr val="6B6C69"/>
                </a:solidFill>
                <a:latin typeface="Arial"/>
                <a:cs typeface="Arial"/>
              </a:rPr>
              <a:t>ni</a:t>
            </a:r>
            <a:r>
              <a:rPr sz="839" spc="10" dirty="0">
                <a:solidFill>
                  <a:srgbClr val="5A5B59"/>
                </a:solidFill>
                <a:latin typeface="Arial"/>
                <a:cs typeface="Arial"/>
              </a:rPr>
              <a:t>a  </a:t>
            </a:r>
            <a:r>
              <a:rPr sz="839" spc="10" dirty="0">
                <a:solidFill>
                  <a:srgbClr val="6B6C69"/>
                </a:solidFill>
                <a:latin typeface="Arial"/>
                <a:cs typeface="Arial"/>
              </a:rPr>
              <a:t>vvkonu  dob</a:t>
            </a:r>
            <a:r>
              <a:rPr sz="839" spc="10" dirty="0">
                <a:solidFill>
                  <a:srgbClr val="5A5B59"/>
                </a:solidFill>
                <a:latin typeface="Arial"/>
                <a:cs typeface="Arial"/>
              </a:rPr>
              <a:t>r</a:t>
            </a:r>
            <a:r>
              <a:rPr sz="839" spc="10" dirty="0">
                <a:solidFill>
                  <a:srgbClr val="6B6C69"/>
                </a:solidFill>
                <a:latin typeface="Arial"/>
                <a:cs typeface="Arial"/>
              </a:rPr>
              <a:t>ovotnlck</a:t>
            </a:r>
            <a:r>
              <a:rPr sz="839" spc="10" dirty="0">
                <a:solidFill>
                  <a:srgbClr val="5A5B59"/>
                </a:solidFill>
                <a:latin typeface="Arial"/>
                <a:cs typeface="Arial"/>
              </a:rPr>
              <a:t>e</a:t>
            </a:r>
            <a:r>
              <a:rPr sz="839" spc="10" dirty="0">
                <a:solidFill>
                  <a:srgbClr val="6B6C69"/>
                </a:solidFill>
                <a:latin typeface="Arial"/>
                <a:cs typeface="Arial"/>
              </a:rPr>
              <a:t>]  </a:t>
            </a:r>
            <a:r>
              <a:rPr sz="939" spc="10" dirty="0">
                <a:solidFill>
                  <a:srgbClr val="6B6C69"/>
                </a:solidFill>
                <a:latin typeface="Arial"/>
                <a:cs typeface="Arial"/>
              </a:rPr>
              <a:t>é</a:t>
            </a:r>
            <a:r>
              <a:rPr sz="939" spc="10" dirty="0">
                <a:solidFill>
                  <a:srgbClr val="818582"/>
                </a:solidFill>
                <a:latin typeface="Arial"/>
                <a:cs typeface="Arial"/>
              </a:rPr>
              <a:t>l</a:t>
            </a:r>
            <a:r>
              <a:rPr sz="939" spc="10" dirty="0">
                <a:solidFill>
                  <a:srgbClr val="6B6C69"/>
                </a:solidFill>
                <a:latin typeface="Arial"/>
                <a:cs typeface="Arial"/>
              </a:rPr>
              <a:t>n</a:t>
            </a:r>
            <a:r>
              <a:rPr sz="939" spc="10" dirty="0">
                <a:solidFill>
                  <a:srgbClr val="5A5B59"/>
                </a:solidFill>
                <a:latin typeface="Arial"/>
                <a:cs typeface="Arial"/>
              </a:rPr>
              <a:t>nos</a:t>
            </a:r>
            <a:r>
              <a:rPr sz="939" spc="10" dirty="0">
                <a:solidFill>
                  <a:srgbClr val="6B6C69"/>
                </a:solidFill>
                <a:latin typeface="Arial"/>
                <a:cs typeface="Arial"/>
              </a:rPr>
              <a:t>tí  </a:t>
            </a:r>
            <a:r>
              <a:rPr sz="839" spc="10" dirty="0">
                <a:solidFill>
                  <a:srgbClr val="6B6C69"/>
                </a:solidFill>
                <a:latin typeface="Arial"/>
                <a:cs typeface="Arial"/>
              </a:rPr>
              <a:t>v  </a:t>
            </a:r>
            <a:r>
              <a:rPr sz="839" spc="10" dirty="0">
                <a:solidFill>
                  <a:srgbClr val="5A5B59"/>
                </a:solidFill>
                <a:latin typeface="Arial"/>
                <a:cs typeface="Arial"/>
              </a:rPr>
              <a:t>s</a:t>
            </a:r>
            <a:r>
              <a:rPr sz="839" spc="10" dirty="0">
                <a:solidFill>
                  <a:srgbClr val="6B6C69"/>
                </a:solidFill>
                <a:latin typeface="Arial"/>
                <a:cs typeface="Arial"/>
              </a:rPr>
              <a:t>t</a:t>
            </a:r>
            <a:r>
              <a:rPr sz="839" spc="10" dirty="0">
                <a:solidFill>
                  <a:srgbClr val="5A5B59"/>
                </a:solidFill>
                <a:latin typeface="Arial"/>
                <a:cs typeface="Arial"/>
              </a:rPr>
              <a:t>a</a:t>
            </a:r>
            <a:r>
              <a:rPr sz="839" spc="10" dirty="0">
                <a:solidFill>
                  <a:srgbClr val="6B6C69"/>
                </a:solidFill>
                <a:latin typeface="Arial"/>
                <a:cs typeface="Arial"/>
              </a:rPr>
              <a:t>v</a:t>
            </a:r>
            <a:r>
              <a:rPr sz="839" spc="10" dirty="0">
                <a:solidFill>
                  <a:srgbClr val="5A5B59"/>
                </a:solidFill>
                <a:latin typeface="Arial"/>
                <a:cs typeface="Arial"/>
              </a:rPr>
              <a:t>e  zo</a:t>
            </a:r>
            <a:r>
              <a:rPr sz="839" spc="10" dirty="0">
                <a:solidFill>
                  <a:srgbClr val="6B6C69"/>
                </a:solidFill>
                <a:latin typeface="Arial"/>
                <a:cs typeface="Arial"/>
              </a:rPr>
              <a:t>dpov</a:t>
            </a:r>
            <a:r>
              <a:rPr sz="839" spc="10" dirty="0">
                <a:solidFill>
                  <a:srgbClr val="5A5B59"/>
                </a:solidFill>
                <a:latin typeface="Arial"/>
                <a:cs typeface="Arial"/>
              </a:rPr>
              <a:t>e</a:t>
            </a:r>
            <a:r>
              <a:rPr sz="839" spc="10" dirty="0">
                <a:solidFill>
                  <a:srgbClr val="6B6C69"/>
                </a:solidFill>
                <a:latin typeface="Arial"/>
                <a:cs typeface="Arial"/>
              </a:rPr>
              <a:t>d</a:t>
            </a:r>
            <a:r>
              <a:rPr sz="839" spc="10" dirty="0">
                <a:solidFill>
                  <a:srgbClr val="5A5B59"/>
                </a:solidFill>
                <a:latin typeface="Arial"/>
                <a:cs typeface="Arial"/>
              </a:rPr>
              <a:t>a</a:t>
            </a:r>
            <a:r>
              <a:rPr sz="839" spc="10" dirty="0">
                <a:solidFill>
                  <a:srgbClr val="6B6C69"/>
                </a:solidFill>
                <a:latin typeface="Arial"/>
                <a:cs typeface="Arial"/>
              </a:rPr>
              <a:t>júcom  </a:t>
            </a:r>
            <a:r>
              <a:rPr sz="939" spc="10" dirty="0">
                <a:solidFill>
                  <a:srgbClr val="6B6C69"/>
                </a:solidFill>
                <a:latin typeface="Arial"/>
                <a:cs typeface="Arial"/>
              </a:rPr>
              <a:t>be</a:t>
            </a:r>
            <a:r>
              <a:rPr sz="939" spc="10" dirty="0">
                <a:solidFill>
                  <a:srgbClr val="5A5B59"/>
                </a:solidFill>
                <a:latin typeface="Arial"/>
                <a:cs typeface="Arial"/>
              </a:rPr>
              <a:t>ã</a:t>
            </a:r>
            <a:r>
              <a:rPr sz="939" spc="10" dirty="0">
                <a:solidFill>
                  <a:srgbClr val="6B6C69"/>
                </a:solidFill>
                <a:latin typeface="Arial"/>
                <a:cs typeface="Arial"/>
              </a:rPr>
              <a:t>né</a:t>
            </a:r>
            <a:r>
              <a:rPr sz="939" spc="10" dirty="0">
                <a:solidFill>
                  <a:srgbClr val="5A5B59"/>
                </a:solidFill>
                <a:latin typeface="Arial"/>
                <a:cs typeface="Arial"/>
              </a:rPr>
              <a:t>rn</a:t>
            </a:r>
            <a:r>
              <a:rPr sz="939" spc="10" dirty="0">
                <a:solidFill>
                  <a:srgbClr val="6B6C69"/>
                </a:solidFill>
                <a:latin typeface="Arial"/>
                <a:cs typeface="Arial"/>
              </a:rPr>
              <a:t>u</a:t>
            </a:r>
            <a:endParaRPr sz="900">
              <a:latin typeface="Arial"/>
              <a:cs typeface="Arial"/>
            </a:endParaRPr>
          </a:p>
          <a:p>
            <a:pPr marL="231590">
              <a:lnSpc>
                <a:spcPct val="100000"/>
              </a:lnSpc>
            </a:pP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opotre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b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e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niu,  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a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l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eb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o  v 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s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úl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ade  s  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d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hod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u  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z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rnluvnv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c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h  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s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tr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á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n</a:t>
            </a:r>
            <a:r>
              <a:rPr sz="1050" spc="10" dirty="0">
                <a:solidFill>
                  <a:srgbClr val="939793"/>
                </a:solidFill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7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.   Z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mluvn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é  s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tr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a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ny  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sa  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dohodli,  z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e  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prijím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ate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r  dob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r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ovo</a:t>
            </a:r>
            <a:r>
              <a:rPr sz="899" spc="10" dirty="0">
                <a:solidFill>
                  <a:srgbClr val="939793"/>
                </a:solidFill>
                <a:latin typeface="Arial"/>
                <a:cs typeface="Arial"/>
              </a:rPr>
              <a:t>r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ní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c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k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e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j  cinno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s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ti   n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e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u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za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tv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rí  p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ist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e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ni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e  z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odpov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e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dn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os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ti   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za</a:t>
            </a:r>
            <a:endParaRPr sz="800">
              <a:latin typeface="Arial"/>
              <a:cs typeface="Arial"/>
            </a:endParaRPr>
          </a:p>
          <a:p>
            <a:pPr marL="231590">
              <a:lnSpc>
                <a:spcPct val="100000"/>
              </a:lnSpc>
            </a:pPr>
            <a:r>
              <a:rPr sz="1020" spc="10" dirty="0">
                <a:solidFill>
                  <a:srgbClr val="5A5B59"/>
                </a:solidFill>
                <a:latin typeface="Arial"/>
                <a:cs typeface="Arial"/>
              </a:rPr>
              <a:t>s</a:t>
            </a:r>
            <a:r>
              <a:rPr sz="1020" spc="10" dirty="0">
                <a:solidFill>
                  <a:srgbClr val="6B6C69"/>
                </a:solidFill>
                <a:latin typeface="Arial"/>
                <a:cs typeface="Arial"/>
              </a:rPr>
              <a:t>k</a:t>
            </a:r>
            <a:r>
              <a:rPr sz="1020" spc="10" dirty="0">
                <a:solidFill>
                  <a:srgbClr val="5A5B59"/>
                </a:solidFill>
                <a:latin typeface="Arial"/>
                <a:cs typeface="Arial"/>
              </a:rPr>
              <a:t>odu  s</a:t>
            </a:r>
            <a:r>
              <a:rPr sz="1020" spc="10" dirty="0">
                <a:solidFill>
                  <a:srgbClr val="6B6C69"/>
                </a:solidFill>
                <a:latin typeface="Arial"/>
                <a:cs typeface="Arial"/>
              </a:rPr>
              <a:t>p</a:t>
            </a:r>
            <a:r>
              <a:rPr sz="1020" spc="10" dirty="0">
                <a:solidFill>
                  <a:srgbClr val="5A5B59"/>
                </a:solidFill>
                <a:latin typeface="Arial"/>
                <a:cs typeface="Arial"/>
              </a:rPr>
              <a:t>ôs</a:t>
            </a:r>
            <a:r>
              <a:rPr sz="1020" spc="10" dirty="0">
                <a:solidFill>
                  <a:srgbClr val="6B6C69"/>
                </a:solidFill>
                <a:latin typeface="Arial"/>
                <a:cs typeface="Arial"/>
              </a:rPr>
              <a:t>o</a:t>
            </a:r>
            <a:r>
              <a:rPr sz="1020" spc="10" dirty="0">
                <a:solidFill>
                  <a:srgbClr val="5A5B59"/>
                </a:solidFill>
                <a:latin typeface="Arial"/>
                <a:cs typeface="Arial"/>
              </a:rPr>
              <a:t>be</a:t>
            </a:r>
            <a:r>
              <a:rPr sz="1020" spc="10" dirty="0">
                <a:solidFill>
                  <a:srgbClr val="6B6C69"/>
                </a:solidFill>
                <a:latin typeface="Arial"/>
                <a:cs typeface="Arial"/>
              </a:rPr>
              <a:t>n</a:t>
            </a:r>
            <a:r>
              <a:rPr sz="1020" spc="10" dirty="0">
                <a:solidFill>
                  <a:srgbClr val="5A5B59"/>
                </a:solidFill>
                <a:latin typeface="Arial"/>
                <a:cs typeface="Arial"/>
              </a:rPr>
              <a:t>ú  </a:t>
            </a:r>
            <a:r>
              <a:rPr sz="1020" spc="10" dirty="0">
                <a:solidFill>
                  <a:srgbClr val="6B6C69"/>
                </a:solidFill>
                <a:latin typeface="Arial"/>
                <a:cs typeface="Arial"/>
              </a:rPr>
              <a:t>do</a:t>
            </a:r>
            <a:r>
              <a:rPr sz="1020" spc="10" dirty="0">
                <a:solidFill>
                  <a:srgbClr val="5A5B59"/>
                </a:solidFill>
                <a:latin typeface="Arial"/>
                <a:cs typeface="Arial"/>
              </a:rPr>
              <a:t>brov</a:t>
            </a:r>
            <a:r>
              <a:rPr sz="1020" spc="10" dirty="0">
                <a:solidFill>
                  <a:srgbClr val="6B6C69"/>
                </a:solidFill>
                <a:latin typeface="Arial"/>
                <a:cs typeface="Arial"/>
              </a:rPr>
              <a:t>or</a:t>
            </a:r>
            <a:r>
              <a:rPr sz="1020" spc="10" dirty="0">
                <a:solidFill>
                  <a:srgbClr val="5A5B59"/>
                </a:solidFill>
                <a:latin typeface="Arial"/>
                <a:cs typeface="Arial"/>
              </a:rPr>
              <a:t>n</a:t>
            </a:r>
            <a:r>
              <a:rPr sz="1020" spc="10" dirty="0">
                <a:solidFill>
                  <a:srgbClr val="6B6C69"/>
                </a:solidFill>
                <a:latin typeface="Arial"/>
                <a:cs typeface="Arial"/>
              </a:rPr>
              <a:t>ík</a:t>
            </a:r>
            <a:r>
              <a:rPr sz="1020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1020" spc="10" dirty="0">
                <a:solidFill>
                  <a:srgbClr val="6B6C69"/>
                </a:solidFill>
                <a:latin typeface="Arial"/>
                <a:cs typeface="Arial"/>
              </a:rPr>
              <a:t>m  </a:t>
            </a:r>
            <a:r>
              <a:rPr sz="1020" spc="10" dirty="0">
                <a:solidFill>
                  <a:srgbClr val="5A5B59"/>
                </a:solidFill>
                <a:latin typeface="Arial"/>
                <a:cs typeface="Arial"/>
              </a:rPr>
              <a:t>a  po</a:t>
            </a:r>
            <a:r>
              <a:rPr sz="1020" spc="10" dirty="0">
                <a:solidFill>
                  <a:srgbClr val="6B6C69"/>
                </a:solidFill>
                <a:latin typeface="Arial"/>
                <a:cs typeface="Arial"/>
              </a:rPr>
              <a:t>i</a:t>
            </a:r>
            <a:r>
              <a:rPr sz="1020" spc="10" dirty="0">
                <a:solidFill>
                  <a:srgbClr val="5A5B59"/>
                </a:solidFill>
                <a:latin typeface="Arial"/>
                <a:cs typeface="Arial"/>
              </a:rPr>
              <a:t>ste</a:t>
            </a:r>
            <a:r>
              <a:rPr sz="1020" spc="10" dirty="0">
                <a:solidFill>
                  <a:srgbClr val="6B6C69"/>
                </a:solidFill>
                <a:latin typeface="Arial"/>
                <a:cs typeface="Arial"/>
              </a:rPr>
              <a:t>n</a:t>
            </a:r>
            <a:r>
              <a:rPr sz="1020" spc="10" dirty="0">
                <a:solidFill>
                  <a:srgbClr val="5A5B59"/>
                </a:solidFill>
                <a:latin typeface="Arial"/>
                <a:cs typeface="Arial"/>
              </a:rPr>
              <a:t>ie  p</a:t>
            </a:r>
            <a:r>
              <a:rPr sz="1020" spc="10" dirty="0">
                <a:solidFill>
                  <a:srgbClr val="6B6C69"/>
                </a:solidFill>
                <a:latin typeface="Arial"/>
                <a:cs typeface="Arial"/>
              </a:rPr>
              <a:t>r</a:t>
            </a:r>
            <a:r>
              <a:rPr sz="1020" spc="10" dirty="0">
                <a:solidFill>
                  <a:srgbClr val="5A5B59"/>
                </a:solidFill>
                <a:latin typeface="Arial"/>
                <a:cs typeface="Arial"/>
              </a:rPr>
              <a:t>e  pr</a:t>
            </a:r>
            <a:r>
              <a:rPr sz="1020" spc="10" dirty="0">
                <a:solidFill>
                  <a:srgbClr val="6B6C69"/>
                </a:solidFill>
                <a:latin typeface="Arial"/>
                <a:cs typeface="Arial"/>
              </a:rPr>
              <a:t>íp</a:t>
            </a:r>
            <a:r>
              <a:rPr sz="1020" spc="10" dirty="0">
                <a:solidFill>
                  <a:srgbClr val="5A5B59"/>
                </a:solidFill>
                <a:latin typeface="Arial"/>
                <a:cs typeface="Arial"/>
              </a:rPr>
              <a:t>ad  úrazu  do</a:t>
            </a:r>
            <a:r>
              <a:rPr sz="1020" spc="10" dirty="0">
                <a:solidFill>
                  <a:srgbClr val="6B6C69"/>
                </a:solidFill>
                <a:latin typeface="Arial"/>
                <a:cs typeface="Arial"/>
              </a:rPr>
              <a:t>b</a:t>
            </a:r>
            <a:r>
              <a:rPr sz="1020" spc="10" dirty="0">
                <a:solidFill>
                  <a:srgbClr val="5A5B59"/>
                </a:solidFill>
                <a:latin typeface="Arial"/>
                <a:cs typeface="Arial"/>
              </a:rPr>
              <a:t>ro</a:t>
            </a:r>
            <a:r>
              <a:rPr sz="1020" spc="10" dirty="0">
                <a:solidFill>
                  <a:srgbClr val="6B6C69"/>
                </a:solidFill>
                <a:latin typeface="Arial"/>
                <a:cs typeface="Arial"/>
              </a:rPr>
              <a:t>vorníka  vj</a:t>
            </a:r>
            <a:r>
              <a:rPr sz="1020" spc="10" dirty="0">
                <a:solidFill>
                  <a:srgbClr val="5A5B59"/>
                </a:solidFill>
                <a:latin typeface="Arial"/>
                <a:cs typeface="Arial"/>
              </a:rPr>
              <a:t>e</a:t>
            </a:r>
            <a:r>
              <a:rPr sz="1020" spc="10" dirty="0">
                <a:solidFill>
                  <a:srgbClr val="6B6C69"/>
                </a:solidFill>
                <a:latin typeface="Arial"/>
                <a:cs typeface="Arial"/>
              </a:rPr>
              <a:t>ho  </a:t>
            </a:r>
            <a:r>
              <a:rPr sz="1020" spc="10" dirty="0">
                <a:solidFill>
                  <a:srgbClr val="5A5B59"/>
                </a:solidFill>
                <a:latin typeface="Arial"/>
                <a:cs typeface="Arial"/>
              </a:rPr>
              <a:t>p</a:t>
            </a:r>
            <a:r>
              <a:rPr sz="1020" spc="10" dirty="0">
                <a:solidFill>
                  <a:srgbClr val="6B6C69"/>
                </a:solidFill>
                <a:latin typeface="Arial"/>
                <a:cs typeface="Arial"/>
              </a:rPr>
              <a:t>rosp</a:t>
            </a:r>
            <a:r>
              <a:rPr sz="1020" spc="10" dirty="0">
                <a:solidFill>
                  <a:srgbClr val="5A5B59"/>
                </a:solidFill>
                <a:latin typeface="Arial"/>
                <a:cs typeface="Arial"/>
              </a:rPr>
              <a:t>ec</a:t>
            </a:r>
            <a:r>
              <a:rPr sz="1020" spc="10" dirty="0">
                <a:solidFill>
                  <a:srgbClr val="6B6C69"/>
                </a:solidFill>
                <a:latin typeface="Arial"/>
                <a:cs typeface="Arial"/>
              </a:rPr>
              <a:t>h</a:t>
            </a:r>
            <a:r>
              <a:rPr sz="1020" spc="10" dirty="0">
                <a:solidFill>
                  <a:srgbClr val="5A5B59"/>
                </a:solidFill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8</a:t>
            </a:r>
            <a:r>
              <a:rPr sz="929" spc="10" dirty="0">
                <a:solidFill>
                  <a:srgbClr val="5A5B59"/>
                </a:solidFill>
                <a:latin typeface="Arial"/>
                <a:cs typeface="Arial"/>
              </a:rPr>
              <a:t>.   </a:t>
            </a: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P</a:t>
            </a:r>
            <a:r>
              <a:rPr sz="929" spc="10" dirty="0">
                <a:solidFill>
                  <a:srgbClr val="5A5B59"/>
                </a:solidFill>
                <a:latin typeface="Arial"/>
                <a:cs typeface="Arial"/>
              </a:rPr>
              <a:t>r</a:t>
            </a: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ijí</a:t>
            </a:r>
            <a:r>
              <a:rPr sz="929" spc="10" dirty="0">
                <a:solidFill>
                  <a:srgbClr val="5A5B59"/>
                </a:solidFill>
                <a:latin typeface="Arial"/>
                <a:cs typeface="Arial"/>
              </a:rPr>
              <a:t>ma</a:t>
            </a: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t</a:t>
            </a:r>
            <a:r>
              <a:rPr sz="929" spc="10" dirty="0">
                <a:solidFill>
                  <a:srgbClr val="5A5B59"/>
                </a:solidFill>
                <a:latin typeface="Arial"/>
                <a:cs typeface="Arial"/>
              </a:rPr>
              <a:t>e</a:t>
            </a: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r  </a:t>
            </a:r>
            <a:r>
              <a:rPr sz="929" spc="10" dirty="0">
                <a:solidFill>
                  <a:srgbClr val="5A5B59"/>
                </a:solidFill>
                <a:latin typeface="Arial"/>
                <a:cs typeface="Arial"/>
              </a:rPr>
              <a:t>sa  za</a:t>
            </a: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vä</a:t>
            </a:r>
            <a:r>
              <a:rPr sz="929" spc="10" dirty="0">
                <a:solidFill>
                  <a:srgbClr val="5A5B59"/>
                </a:solidFill>
                <a:latin typeface="Arial"/>
                <a:cs typeface="Arial"/>
              </a:rPr>
              <a:t>z</a:t>
            </a: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uj</a:t>
            </a:r>
            <a:r>
              <a:rPr sz="929" spc="10" dirty="0">
                <a:solidFill>
                  <a:srgbClr val="5A5B59"/>
                </a:solidFill>
                <a:latin typeface="Arial"/>
                <a:cs typeface="Arial"/>
              </a:rPr>
              <a:t>e</a:t>
            </a: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,   </a:t>
            </a:r>
            <a:r>
              <a:rPr sz="929" spc="10" dirty="0">
                <a:solidFill>
                  <a:srgbClr val="5A5B59"/>
                </a:solidFill>
                <a:latin typeface="Arial"/>
                <a:cs typeface="Arial"/>
              </a:rPr>
              <a:t>ze  </a:t>
            </a: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n</a:t>
            </a:r>
            <a:r>
              <a:rPr sz="929" spc="10" dirty="0">
                <a:solidFill>
                  <a:srgbClr val="5A5B59"/>
                </a:solidFill>
                <a:latin typeface="Arial"/>
                <a:cs typeface="Arial"/>
              </a:rPr>
              <a:t>e</a:t>
            </a: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uh</a:t>
            </a:r>
            <a:r>
              <a:rPr sz="929" spc="10" dirty="0">
                <a:solidFill>
                  <a:srgbClr val="5A5B59"/>
                </a:solidFill>
                <a:latin typeface="Arial"/>
                <a:cs typeface="Arial"/>
              </a:rPr>
              <a:t>rad</a:t>
            </a: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í    dobrov</a:t>
            </a:r>
            <a:r>
              <a:rPr sz="929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rníkovi  vyn</a:t>
            </a:r>
            <a:r>
              <a:rPr sz="929" spc="10" dirty="0">
                <a:solidFill>
                  <a:srgbClr val="5A5B59"/>
                </a:solidFill>
                <a:latin typeface="Arial"/>
                <a:cs typeface="Arial"/>
              </a:rPr>
              <a:t>a</a:t>
            </a: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lo</a:t>
            </a:r>
            <a:r>
              <a:rPr sz="929" spc="10" dirty="0">
                <a:solidFill>
                  <a:srgbClr val="5A5B59"/>
                </a:solidFill>
                <a:latin typeface="Arial"/>
                <a:cs typeface="Arial"/>
              </a:rPr>
              <a:t>ze</a:t>
            </a: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n</a:t>
            </a:r>
            <a:r>
              <a:rPr sz="929" spc="10" dirty="0">
                <a:solidFill>
                  <a:srgbClr val="5A5B59"/>
                </a:solidFill>
                <a:latin typeface="Arial"/>
                <a:cs typeface="Arial"/>
              </a:rPr>
              <a:t>é   </a:t>
            </a: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n</a:t>
            </a:r>
            <a:r>
              <a:rPr sz="929" spc="10" dirty="0">
                <a:solidFill>
                  <a:srgbClr val="5A5B59"/>
                </a:solidFill>
                <a:latin typeface="Arial"/>
                <a:cs typeface="Arial"/>
              </a:rPr>
              <a:t>á</a:t>
            </a: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klady  na  dobr</a:t>
            </a:r>
            <a:r>
              <a:rPr sz="929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v</a:t>
            </a:r>
            <a:r>
              <a:rPr sz="929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rn</a:t>
            </a:r>
            <a:r>
              <a:rPr sz="929" spc="10" dirty="0">
                <a:solidFill>
                  <a:srgbClr val="5A5B59"/>
                </a:solidFill>
                <a:latin typeface="Arial"/>
                <a:cs typeface="Arial"/>
              </a:rPr>
              <a:t>é  </a:t>
            </a: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nemo</a:t>
            </a:r>
            <a:r>
              <a:rPr sz="929" spc="10" dirty="0">
                <a:solidFill>
                  <a:srgbClr val="5A5B59"/>
                </a:solidFill>
                <a:latin typeface="Arial"/>
                <a:cs typeface="Arial"/>
              </a:rPr>
              <a:t>ce</a:t>
            </a: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n</a:t>
            </a:r>
            <a:r>
              <a:rPr sz="929" spc="10" dirty="0">
                <a:solidFill>
                  <a:srgbClr val="5A5B59"/>
                </a:solidFill>
                <a:latin typeface="Arial"/>
                <a:cs typeface="Arial"/>
              </a:rPr>
              <a:t>s</a:t>
            </a: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k</a:t>
            </a:r>
            <a:r>
              <a:rPr sz="929" spc="10" dirty="0">
                <a:solidFill>
                  <a:srgbClr val="5A5B59"/>
                </a:solidFill>
                <a:latin typeface="Arial"/>
                <a:cs typeface="Arial"/>
              </a:rPr>
              <a:t>é</a:t>
            </a:r>
            <a:endParaRPr sz="900">
              <a:latin typeface="Arial"/>
              <a:cs typeface="Arial"/>
            </a:endParaRPr>
          </a:p>
          <a:p>
            <a:pPr marL="236737">
              <a:lnSpc>
                <a:spcPct val="100000"/>
              </a:lnSpc>
            </a:pP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p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oiste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ni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e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,  d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obro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v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r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né  d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ô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c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hodk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v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é  p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oi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s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t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e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ni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e  a  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d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br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voín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é  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p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i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s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teni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e  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v  ne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za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m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es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tn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a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no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st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i   podr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a  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o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so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bitn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é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ho</a:t>
            </a:r>
            <a:endParaRPr sz="8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pr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ed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pi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s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u  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a  z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dr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a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v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tné  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p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oi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ste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ni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e  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podr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a  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o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s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obitn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é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h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o  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pr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ed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pi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s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u,  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a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k  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m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u  v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z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nikli  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a  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u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h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r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á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d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za  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i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c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h  p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c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as  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vyk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n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á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v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a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ní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a</a:t>
            </a:r>
            <a:endParaRPr sz="800">
              <a:latin typeface="Arial"/>
              <a:cs typeface="Arial"/>
            </a:endParaRPr>
          </a:p>
          <a:p>
            <a:pPr marL="231590">
              <a:lnSpc>
                <a:spcPct val="100000"/>
              </a:lnSpc>
            </a:pP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d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obro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vorní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c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k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e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j  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c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inno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s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ti.</a:t>
            </a:r>
            <a:endParaRPr sz="1000">
              <a:latin typeface="Arial"/>
              <a:cs typeface="Arial"/>
            </a:endParaRPr>
          </a:p>
          <a:p>
            <a:pPr marL="5146">
              <a:lnSpc>
                <a:spcPct val="100000"/>
              </a:lnSpc>
            </a:pP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9.   P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rijím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a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t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e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r  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dobro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v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rní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c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k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e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j  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ci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nn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os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t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i  sa  za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v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äzu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j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e  pos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kytn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ú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t   v  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dñoc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h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,  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k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e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dy  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p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o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ce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t   h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odí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n  do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brovo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rní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c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k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ej  ci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n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nos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ti</a:t>
            </a:r>
            <a:endParaRPr sz="800">
              <a:latin typeface="Arial"/>
              <a:cs typeface="Arial"/>
            </a:endParaRPr>
          </a:p>
        </p:txBody>
      </p:sp>
      <p:sp>
        <p:nvSpPr>
          <p:cNvPr id="17" name="text 1"/>
          <p:cNvSpPr txBox="1"/>
          <p:nvPr/>
        </p:nvSpPr>
        <p:spPr>
          <a:xfrm rot="-10800000">
            <a:off x="219484" y="4504470"/>
            <a:ext cx="6465503" cy="65030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226445">
              <a:lnSpc>
                <a:spcPct val="100000"/>
              </a:lnSpc>
            </a:pP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p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res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í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a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hn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e  5  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h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dín,  ob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e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d,  príp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a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dne  vypl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a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tí  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d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obrov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rník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vi  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st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r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a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vn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é  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vo vy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s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k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e  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4,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5  €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/d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e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n.</a:t>
            </a:r>
            <a:endParaRPr sz="10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839" spc="10" dirty="0">
                <a:solidFill>
                  <a:srgbClr val="5A5B59"/>
                </a:solidFill>
                <a:latin typeface="Arial"/>
                <a:cs typeface="Arial"/>
              </a:rPr>
              <a:t>10</a:t>
            </a:r>
            <a:r>
              <a:rPr sz="839" spc="10" dirty="0">
                <a:solidFill>
                  <a:srgbClr val="23272B"/>
                </a:solidFill>
                <a:latin typeface="Arial"/>
                <a:cs typeface="Arial"/>
              </a:rPr>
              <a:t>.  </a:t>
            </a:r>
            <a:r>
              <a:rPr sz="839" spc="10" dirty="0">
                <a:solidFill>
                  <a:srgbClr val="6B6C69"/>
                </a:solidFill>
                <a:latin typeface="Arial"/>
                <a:cs typeface="Arial"/>
              </a:rPr>
              <a:t>P</a:t>
            </a:r>
            <a:r>
              <a:rPr sz="839" spc="10" dirty="0">
                <a:solidFill>
                  <a:srgbClr val="5A5B59"/>
                </a:solidFill>
                <a:latin typeface="Arial"/>
                <a:cs typeface="Arial"/>
              </a:rPr>
              <a:t>r</a:t>
            </a:r>
            <a:r>
              <a:rPr sz="839" spc="10" dirty="0">
                <a:solidFill>
                  <a:srgbClr val="6B6C69"/>
                </a:solidFill>
                <a:latin typeface="Arial"/>
                <a:cs typeface="Arial"/>
              </a:rPr>
              <a:t>ijím</a:t>
            </a:r>
            <a:r>
              <a:rPr sz="839" spc="10" dirty="0">
                <a:solidFill>
                  <a:srgbClr val="5A5B59"/>
                </a:solidFill>
                <a:latin typeface="Arial"/>
                <a:cs typeface="Arial"/>
              </a:rPr>
              <a:t>a</a:t>
            </a:r>
            <a:r>
              <a:rPr sz="839" spc="10" dirty="0">
                <a:solidFill>
                  <a:srgbClr val="6B6C69"/>
                </a:solidFill>
                <a:latin typeface="Arial"/>
                <a:cs typeface="Arial"/>
              </a:rPr>
              <a:t>t</a:t>
            </a:r>
            <a:r>
              <a:rPr sz="839" spc="10" dirty="0">
                <a:solidFill>
                  <a:srgbClr val="5A5B59"/>
                </a:solidFill>
                <a:latin typeface="Arial"/>
                <a:cs typeface="Arial"/>
              </a:rPr>
              <a:t>e</a:t>
            </a:r>
            <a:r>
              <a:rPr sz="839" spc="10" dirty="0">
                <a:solidFill>
                  <a:srgbClr val="6B6C69"/>
                </a:solidFill>
                <a:latin typeface="Arial"/>
                <a:cs typeface="Arial"/>
              </a:rPr>
              <a:t>r  d</a:t>
            </a:r>
            <a:r>
              <a:rPr sz="839" spc="10" dirty="0">
                <a:solidFill>
                  <a:srgbClr val="5A5B59"/>
                </a:solidFill>
                <a:latin typeface="Arial"/>
                <a:cs typeface="Arial"/>
              </a:rPr>
              <a:t>obro</a:t>
            </a:r>
            <a:r>
              <a:rPr sz="839" spc="10" dirty="0">
                <a:solidFill>
                  <a:srgbClr val="6B6C69"/>
                </a:solidFill>
                <a:latin typeface="Arial"/>
                <a:cs typeface="Arial"/>
              </a:rPr>
              <a:t>vorní</a:t>
            </a:r>
            <a:r>
              <a:rPr sz="839" spc="10" dirty="0">
                <a:solidFill>
                  <a:srgbClr val="5A5B59"/>
                </a:solidFill>
                <a:latin typeface="Arial"/>
                <a:cs typeface="Arial"/>
              </a:rPr>
              <a:t>c</a:t>
            </a:r>
            <a:r>
              <a:rPr sz="839" spc="10" dirty="0">
                <a:solidFill>
                  <a:srgbClr val="6B6C69"/>
                </a:solidFill>
                <a:latin typeface="Arial"/>
                <a:cs typeface="Arial"/>
              </a:rPr>
              <a:t>k</a:t>
            </a:r>
            <a:r>
              <a:rPr sz="839" spc="10" dirty="0">
                <a:solidFill>
                  <a:srgbClr val="5A5B59"/>
                </a:solidFill>
                <a:latin typeface="Arial"/>
                <a:cs typeface="Arial"/>
              </a:rPr>
              <a:t>e</a:t>
            </a:r>
            <a:r>
              <a:rPr sz="839" spc="10" dirty="0">
                <a:solidFill>
                  <a:srgbClr val="6B6C69"/>
                </a:solidFill>
                <a:latin typeface="Arial"/>
                <a:cs typeface="Arial"/>
              </a:rPr>
              <a:t>j  </a:t>
            </a:r>
            <a:r>
              <a:rPr sz="839" spc="10" dirty="0">
                <a:solidFill>
                  <a:srgbClr val="5A5B59"/>
                </a:solidFill>
                <a:latin typeface="Arial"/>
                <a:cs typeface="Arial"/>
              </a:rPr>
              <a:t>cin</a:t>
            </a:r>
            <a:r>
              <a:rPr sz="839" spc="10" dirty="0">
                <a:solidFill>
                  <a:srgbClr val="6B6C69"/>
                </a:solidFill>
                <a:latin typeface="Arial"/>
                <a:cs typeface="Arial"/>
              </a:rPr>
              <a:t>n</a:t>
            </a:r>
            <a:r>
              <a:rPr sz="839" spc="10" dirty="0">
                <a:solidFill>
                  <a:srgbClr val="5A5B59"/>
                </a:solidFill>
                <a:latin typeface="Arial"/>
                <a:cs typeface="Arial"/>
              </a:rPr>
              <a:t>os</a:t>
            </a:r>
            <a:r>
              <a:rPr sz="839" spc="10" dirty="0">
                <a:solidFill>
                  <a:srgbClr val="6B6C69"/>
                </a:solidFill>
                <a:latin typeface="Arial"/>
                <a:cs typeface="Arial"/>
              </a:rPr>
              <a:t>ti  </a:t>
            </a:r>
            <a:r>
              <a:rPr sz="839" spc="10" dirty="0">
                <a:solidFill>
                  <a:srgbClr val="5A5B59"/>
                </a:solidFill>
                <a:latin typeface="Arial"/>
                <a:cs typeface="Arial"/>
              </a:rPr>
              <a:t>sa  za</a:t>
            </a:r>
            <a:r>
              <a:rPr sz="839" spc="10" dirty="0">
                <a:solidFill>
                  <a:srgbClr val="6B6C69"/>
                </a:solidFill>
                <a:latin typeface="Arial"/>
                <a:cs typeface="Arial"/>
              </a:rPr>
              <a:t>v</a:t>
            </a:r>
            <a:r>
              <a:rPr sz="839" spc="10" dirty="0">
                <a:solidFill>
                  <a:srgbClr val="5A5B59"/>
                </a:solidFill>
                <a:latin typeface="Arial"/>
                <a:cs typeface="Arial"/>
              </a:rPr>
              <a:t>äzu</a:t>
            </a:r>
            <a:r>
              <a:rPr sz="839" spc="10" dirty="0">
                <a:solidFill>
                  <a:srgbClr val="6B6C69"/>
                </a:solidFill>
                <a:latin typeface="Arial"/>
                <a:cs typeface="Arial"/>
              </a:rPr>
              <a:t>j</a:t>
            </a:r>
            <a:r>
              <a:rPr sz="839" spc="10" dirty="0">
                <a:solidFill>
                  <a:srgbClr val="5A5B59"/>
                </a:solidFill>
                <a:latin typeface="Arial"/>
                <a:cs typeface="Arial"/>
              </a:rPr>
              <a:t>e  </a:t>
            </a:r>
            <a:r>
              <a:rPr sz="839" spc="10" dirty="0">
                <a:solidFill>
                  <a:srgbClr val="6B6C69"/>
                </a:solidFill>
                <a:latin typeface="Arial"/>
                <a:cs typeface="Arial"/>
              </a:rPr>
              <a:t>uh</a:t>
            </a:r>
            <a:r>
              <a:rPr sz="839" spc="10" dirty="0">
                <a:solidFill>
                  <a:srgbClr val="5A5B59"/>
                </a:solidFill>
                <a:latin typeface="Arial"/>
                <a:cs typeface="Arial"/>
              </a:rPr>
              <a:t>ra</a:t>
            </a:r>
            <a:r>
              <a:rPr sz="839" spc="10" dirty="0">
                <a:solidFill>
                  <a:srgbClr val="6B6C69"/>
                </a:solidFill>
                <a:latin typeface="Arial"/>
                <a:cs typeface="Arial"/>
              </a:rPr>
              <a:t>dít'  </a:t>
            </a:r>
            <a:r>
              <a:rPr sz="839" spc="10" dirty="0">
                <a:solidFill>
                  <a:srgbClr val="5A5B59"/>
                </a:solidFill>
                <a:latin typeface="Arial"/>
                <a:cs typeface="Arial"/>
              </a:rPr>
              <a:t>do</a:t>
            </a:r>
            <a:r>
              <a:rPr sz="839" spc="10" dirty="0">
                <a:solidFill>
                  <a:srgbClr val="6B6C69"/>
                </a:solidFill>
                <a:latin typeface="Arial"/>
                <a:cs typeface="Arial"/>
              </a:rPr>
              <a:t>brov</a:t>
            </a:r>
            <a:r>
              <a:rPr sz="839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839" spc="10" dirty="0">
                <a:solidFill>
                  <a:srgbClr val="6B6C69"/>
                </a:solidFill>
                <a:latin typeface="Arial"/>
                <a:cs typeface="Arial"/>
              </a:rPr>
              <a:t>Yníkov</a:t>
            </a:r>
            <a:r>
              <a:rPr sz="839" spc="10" dirty="0">
                <a:solidFill>
                  <a:srgbClr val="5A5B59"/>
                </a:solidFill>
                <a:latin typeface="Arial"/>
                <a:cs typeface="Arial"/>
              </a:rPr>
              <a:t>i  cesto</a:t>
            </a:r>
            <a:r>
              <a:rPr sz="839" spc="10" dirty="0">
                <a:solidFill>
                  <a:srgbClr val="6B6C69"/>
                </a:solidFill>
                <a:latin typeface="Arial"/>
                <a:cs typeface="Arial"/>
              </a:rPr>
              <a:t>v</a:t>
            </a:r>
            <a:r>
              <a:rPr sz="839" spc="10" dirty="0">
                <a:solidFill>
                  <a:srgbClr val="5A5B59"/>
                </a:solidFill>
                <a:latin typeface="Arial"/>
                <a:cs typeface="Arial"/>
              </a:rPr>
              <a:t>né  spoje</a:t>
            </a:r>
            <a:r>
              <a:rPr sz="839" spc="10" dirty="0">
                <a:solidFill>
                  <a:srgbClr val="6B6C69"/>
                </a:solidFill>
                <a:latin typeface="Arial"/>
                <a:cs typeface="Arial"/>
              </a:rPr>
              <a:t>n</a:t>
            </a:r>
            <a:r>
              <a:rPr sz="839" spc="10" dirty="0">
                <a:solidFill>
                  <a:srgbClr val="5A5B59"/>
                </a:solidFill>
                <a:latin typeface="Arial"/>
                <a:cs typeface="Arial"/>
              </a:rPr>
              <a:t>é  s  dopra</a:t>
            </a:r>
            <a:r>
              <a:rPr sz="839" spc="10" dirty="0">
                <a:solidFill>
                  <a:srgbClr val="6B6C69"/>
                </a:solidFill>
                <a:latin typeface="Arial"/>
                <a:cs typeface="Arial"/>
              </a:rPr>
              <a:t>v</a:t>
            </a:r>
            <a:r>
              <a:rPr sz="839" spc="10" dirty="0">
                <a:solidFill>
                  <a:srgbClr val="5A5B59"/>
                </a:solidFill>
                <a:latin typeface="Arial"/>
                <a:cs typeface="Arial"/>
              </a:rPr>
              <a:t>ou  z  m</a:t>
            </a:r>
            <a:r>
              <a:rPr sz="839" spc="10" dirty="0">
                <a:solidFill>
                  <a:srgbClr val="6B6C69"/>
                </a:solidFill>
                <a:latin typeface="Arial"/>
                <a:cs typeface="Arial"/>
              </a:rPr>
              <a:t>i</a:t>
            </a:r>
            <a:r>
              <a:rPr sz="839" spc="10" dirty="0">
                <a:solidFill>
                  <a:srgbClr val="5A5B59"/>
                </a:solidFill>
                <a:latin typeface="Arial"/>
                <a:cs typeface="Arial"/>
              </a:rPr>
              <a:t>est</a:t>
            </a:r>
            <a:r>
              <a:rPr sz="839" spc="10" dirty="0">
                <a:solidFill>
                  <a:srgbClr val="6B6C69"/>
                </a:solidFill>
                <a:latin typeface="Arial"/>
                <a:cs typeface="Arial"/>
              </a:rPr>
              <a:t>a</a:t>
            </a:r>
            <a:endParaRPr sz="800">
              <a:latin typeface="Arial"/>
              <a:cs typeface="Arial"/>
            </a:endParaRPr>
          </a:p>
          <a:p>
            <a:pPr marL="211005">
              <a:lnSpc>
                <a:spcPct val="100000"/>
              </a:lnSpc>
            </a:pP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j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e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h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o  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bydli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s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k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a  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d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o  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mi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e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s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ta  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vyk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nu  do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b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r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vorní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c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k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e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j  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c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inno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s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ti   podr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a  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tejt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o  z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ml</a:t>
            </a:r>
            <a:r>
              <a:rPr sz="899" spc="10" dirty="0">
                <a:solidFill>
                  <a:srgbClr val="818582"/>
                </a:solidFill>
                <a:latin typeface="Arial"/>
                <a:cs typeface="Arial"/>
              </a:rPr>
              <a:t>u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vy  a  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ces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tovn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é  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n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a  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c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es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ty  vyk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n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a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né</a:t>
            </a:r>
            <a:endParaRPr sz="800">
              <a:latin typeface="Arial"/>
              <a:cs typeface="Arial"/>
            </a:endParaRPr>
          </a:p>
          <a:p>
            <a:pPr marL="221298">
              <a:lnSpc>
                <a:spcPct val="100000"/>
              </a:lnSpc>
            </a:pP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d</a:t>
            </a:r>
            <a:r>
              <a:rPr sz="929" spc="10" dirty="0">
                <a:solidFill>
                  <a:srgbClr val="5A5B59"/>
                </a:solidFill>
                <a:latin typeface="Arial"/>
                <a:cs typeface="Arial"/>
              </a:rPr>
              <a:t>obro</a:t>
            </a: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vor</a:t>
            </a:r>
            <a:r>
              <a:rPr sz="929" spc="10" dirty="0">
                <a:solidFill>
                  <a:srgbClr val="5A5B59"/>
                </a:solidFill>
                <a:latin typeface="Arial"/>
                <a:cs typeface="Arial"/>
              </a:rPr>
              <a:t>ní</a:t>
            </a: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kom  na  pokyn  prijím</a:t>
            </a:r>
            <a:r>
              <a:rPr sz="929" spc="10" dirty="0">
                <a:solidFill>
                  <a:srgbClr val="5A5B59"/>
                </a:solidFill>
                <a:latin typeface="Arial"/>
                <a:cs typeface="Arial"/>
              </a:rPr>
              <a:t>a</a:t>
            </a: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t</a:t>
            </a:r>
            <a:r>
              <a:rPr sz="929" spc="10" dirty="0">
                <a:solidFill>
                  <a:srgbClr val="5A5B59"/>
                </a:solidFill>
                <a:latin typeface="Arial"/>
                <a:cs typeface="Arial"/>
              </a:rPr>
              <a:t>e</a:t>
            </a: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ra  dobr</a:t>
            </a:r>
            <a:r>
              <a:rPr sz="929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vorn</a:t>
            </a:r>
            <a:r>
              <a:rPr sz="929" spc="10" dirty="0">
                <a:solidFill>
                  <a:srgbClr val="5A5B59"/>
                </a:solidFill>
                <a:latin typeface="Arial"/>
                <a:cs typeface="Arial"/>
              </a:rPr>
              <a:t>íc</a:t>
            </a: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k</a:t>
            </a:r>
            <a:r>
              <a:rPr sz="929" spc="10" dirty="0">
                <a:solidFill>
                  <a:srgbClr val="5A5B59"/>
                </a:solidFill>
                <a:latin typeface="Arial"/>
                <a:cs typeface="Arial"/>
              </a:rPr>
              <a:t>e</a:t>
            </a: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j  </a:t>
            </a:r>
            <a:r>
              <a:rPr sz="929" spc="10" dirty="0">
                <a:solidFill>
                  <a:srgbClr val="5A5B59"/>
                </a:solidFill>
                <a:latin typeface="Arial"/>
                <a:cs typeface="Arial"/>
              </a:rPr>
              <a:t>c</a:t>
            </a: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inn</a:t>
            </a:r>
            <a:r>
              <a:rPr sz="929" spc="10" dirty="0">
                <a:solidFill>
                  <a:srgbClr val="5A5B59"/>
                </a:solidFill>
                <a:latin typeface="Arial"/>
                <a:cs typeface="Arial"/>
              </a:rPr>
              <a:t>os</a:t>
            </a: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ti,  </a:t>
            </a:r>
            <a:r>
              <a:rPr sz="929" spc="10" dirty="0">
                <a:solidFill>
                  <a:srgbClr val="5A5B59"/>
                </a:solidFill>
                <a:latin typeface="Arial"/>
                <a:cs typeface="Arial"/>
              </a:rPr>
              <a:t>a  to  </a:t>
            </a: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d</a:t>
            </a:r>
            <a:r>
              <a:rPr sz="929" spc="10" dirty="0">
                <a:solidFill>
                  <a:srgbClr val="5A5B59"/>
                </a:solidFill>
                <a:latin typeface="Arial"/>
                <a:cs typeface="Arial"/>
              </a:rPr>
              <a:t>o  </a:t>
            </a:r>
            <a:r>
              <a:rPr sz="829" spc="10" dirty="0">
                <a:solidFill>
                  <a:srgbClr val="5A5B59"/>
                </a:solidFill>
                <a:latin typeface="Arial"/>
                <a:cs typeface="Arial"/>
              </a:rPr>
              <a:t>7   </a:t>
            </a: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dní  </a:t>
            </a:r>
            <a:r>
              <a:rPr sz="929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do  dñ</a:t>
            </a:r>
            <a:r>
              <a:rPr sz="929" spc="10" dirty="0">
                <a:solidFill>
                  <a:srgbClr val="5A5B59"/>
                </a:solidFill>
                <a:latin typeface="Arial"/>
                <a:cs typeface="Arial"/>
              </a:rPr>
              <a:t>a  ic</a:t>
            </a: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h  p</a:t>
            </a:r>
            <a:r>
              <a:rPr sz="929" spc="10" dirty="0">
                <a:solidFill>
                  <a:srgbClr val="5A5B59"/>
                </a:solidFill>
                <a:latin typeface="Arial"/>
                <a:cs typeface="Arial"/>
              </a:rPr>
              <a:t>re</a:t>
            </a: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uk</a:t>
            </a:r>
            <a:r>
              <a:rPr sz="929" spc="10" dirty="0">
                <a:solidFill>
                  <a:srgbClr val="5A5B59"/>
                </a:solidFill>
                <a:latin typeface="Arial"/>
                <a:cs typeface="Arial"/>
              </a:rPr>
              <a:t>áza</a:t>
            </a: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n</a:t>
            </a:r>
            <a:r>
              <a:rPr sz="929" spc="10" dirty="0">
                <a:solidFill>
                  <a:srgbClr val="5A5B59"/>
                </a:solidFill>
                <a:latin typeface="Arial"/>
                <a:cs typeface="Arial"/>
              </a:rPr>
              <a:t>i</a:t>
            </a: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a</a:t>
            </a:r>
            <a:endParaRPr sz="900">
              <a:latin typeface="Arial"/>
              <a:cs typeface="Arial"/>
            </a:endParaRPr>
          </a:p>
        </p:txBody>
      </p:sp>
      <p:sp>
        <p:nvSpPr>
          <p:cNvPr id="18" name="text 1"/>
          <p:cNvSpPr txBox="1"/>
          <p:nvPr/>
        </p:nvSpPr>
        <p:spPr>
          <a:xfrm rot="-10800000">
            <a:off x="5174477" y="4329371"/>
            <a:ext cx="1289211" cy="14560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29" spc="10" dirty="0">
                <a:solidFill>
                  <a:srgbClr val="5A5B59"/>
                </a:solidFill>
                <a:latin typeface="Arial"/>
                <a:cs typeface="Arial"/>
              </a:rPr>
              <a:t>cesto</a:t>
            </a: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vny</a:t>
            </a:r>
            <a:r>
              <a:rPr sz="929" spc="10" dirty="0">
                <a:solidFill>
                  <a:srgbClr val="5A5B59"/>
                </a:solidFill>
                <a:latin typeface="Arial"/>
                <a:cs typeface="Arial"/>
              </a:rPr>
              <a:t>m d</a:t>
            </a: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okl</a:t>
            </a:r>
            <a:r>
              <a:rPr sz="929" spc="10" dirty="0">
                <a:solidFill>
                  <a:srgbClr val="5A5B59"/>
                </a:solidFill>
                <a:latin typeface="Arial"/>
                <a:cs typeface="Arial"/>
              </a:rPr>
              <a:t>a</a:t>
            </a:r>
            <a:r>
              <a:rPr sz="929" spc="10" dirty="0">
                <a:solidFill>
                  <a:srgbClr val="6B6C69"/>
                </a:solidFill>
                <a:latin typeface="Arial"/>
                <a:cs typeface="Arial"/>
              </a:rPr>
              <a:t>dom.</a:t>
            </a:r>
            <a:endParaRPr sz="900">
              <a:latin typeface="Arial"/>
              <a:cs typeface="Arial"/>
            </a:endParaRPr>
          </a:p>
        </p:txBody>
      </p:sp>
      <p:sp>
        <p:nvSpPr>
          <p:cNvPr id="19" name="text 1"/>
          <p:cNvSpPr txBox="1"/>
          <p:nvPr/>
        </p:nvSpPr>
        <p:spPr>
          <a:xfrm rot="-10800000">
            <a:off x="200446" y="4152176"/>
            <a:ext cx="6484541" cy="15284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11.  Pri  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vy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s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k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yte  a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ky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c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hkorv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ek  pro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bl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é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mov  p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c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as  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vyk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oná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v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ania  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d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ob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r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vorní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c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k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e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j  ci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n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no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s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tí  j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e  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do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b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r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v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rník  povi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n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ny  </a:t>
            </a:r>
            <a:r>
              <a:rPr sz="1149" i="1" spc="10" dirty="0">
                <a:solidFill>
                  <a:srgbClr val="6B6C69"/>
                </a:solidFill>
                <a:latin typeface="Arial"/>
                <a:cs typeface="Arial"/>
              </a:rPr>
              <a:t>o</a:t>
            </a:r>
            <a:endParaRPr sz="1100">
              <a:latin typeface="Arial"/>
              <a:cs typeface="Arial"/>
            </a:endParaRPr>
          </a:p>
        </p:txBody>
      </p:sp>
      <p:sp>
        <p:nvSpPr>
          <p:cNvPr id="20" name="text 1"/>
          <p:cNvSpPr txBox="1"/>
          <p:nvPr/>
        </p:nvSpPr>
        <p:spPr>
          <a:xfrm rot="-10800000">
            <a:off x="1613866" y="3989471"/>
            <a:ext cx="4849823" cy="14560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ty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c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hto  p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ro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bl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é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m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oc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h  inf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rmovaí  kon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ta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ktnú  o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s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obu  ,  ktorou  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je  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In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g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.  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E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l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e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n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a  Gra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mblickov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á.</a:t>
            </a:r>
            <a:endParaRPr sz="800">
              <a:latin typeface="Arial"/>
              <a:cs typeface="Arial"/>
            </a:endParaRPr>
          </a:p>
        </p:txBody>
      </p:sp>
      <p:sp>
        <p:nvSpPr>
          <p:cNvPr id="21" name="text 1"/>
          <p:cNvSpPr txBox="1"/>
          <p:nvPr/>
        </p:nvSpPr>
        <p:spPr>
          <a:xfrm rot="-10800000">
            <a:off x="236094" y="3644421"/>
            <a:ext cx="6454039" cy="31555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89" spc="10" dirty="0">
                <a:solidFill>
                  <a:srgbClr val="5A5B59"/>
                </a:solidFill>
                <a:latin typeface="Arial"/>
                <a:cs typeface="Arial"/>
              </a:rPr>
              <a:t>12</a:t>
            </a:r>
            <a:r>
              <a:rPr sz="989" spc="10" dirty="0">
                <a:solidFill>
                  <a:srgbClr val="6B6C69"/>
                </a:solidFill>
                <a:latin typeface="Arial"/>
                <a:cs typeface="Arial"/>
              </a:rPr>
              <a:t>. </a:t>
            </a:r>
            <a:r>
              <a:rPr sz="989" spc="10" dirty="0">
                <a:solidFill>
                  <a:srgbClr val="5A5B59"/>
                </a:solidFill>
                <a:latin typeface="Arial"/>
                <a:cs typeface="Arial"/>
              </a:rPr>
              <a:t>D</a:t>
            </a:r>
            <a:r>
              <a:rPr sz="989" spc="10" dirty="0">
                <a:solidFill>
                  <a:srgbClr val="6B6C69"/>
                </a:solidFill>
                <a:latin typeface="Arial"/>
                <a:cs typeface="Arial"/>
              </a:rPr>
              <a:t>ôv</a:t>
            </a:r>
            <a:r>
              <a:rPr sz="989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989" spc="10" dirty="0">
                <a:solidFill>
                  <a:srgbClr val="6B6C69"/>
                </a:solidFill>
                <a:latin typeface="Arial"/>
                <a:cs typeface="Arial"/>
              </a:rPr>
              <a:t>dy  </a:t>
            </a:r>
            <a:r>
              <a:rPr sz="989" spc="10" dirty="0">
                <a:solidFill>
                  <a:srgbClr val="5A5B59"/>
                </a:solidFill>
                <a:latin typeface="Arial"/>
                <a:cs typeface="Arial"/>
              </a:rPr>
              <a:t>a  s</a:t>
            </a:r>
            <a:r>
              <a:rPr sz="989" spc="10" dirty="0">
                <a:solidFill>
                  <a:srgbClr val="6B6C69"/>
                </a:solidFill>
                <a:latin typeface="Arial"/>
                <a:cs typeface="Arial"/>
              </a:rPr>
              <a:t>p</a:t>
            </a:r>
            <a:r>
              <a:rPr sz="989" spc="10" dirty="0">
                <a:solidFill>
                  <a:srgbClr val="5A5B59"/>
                </a:solidFill>
                <a:latin typeface="Arial"/>
                <a:cs typeface="Arial"/>
              </a:rPr>
              <a:t>ôsob</a:t>
            </a:r>
            <a:r>
              <a:rPr sz="989" spc="10" dirty="0">
                <a:solidFill>
                  <a:srgbClr val="6B6C69"/>
                </a:solidFill>
                <a:latin typeface="Arial"/>
                <a:cs typeface="Arial"/>
              </a:rPr>
              <a:t>y  pred</a:t>
            </a:r>
            <a:r>
              <a:rPr sz="989" spc="10" dirty="0">
                <a:solidFill>
                  <a:srgbClr val="5A5B59"/>
                </a:solidFill>
                <a:latin typeface="Arial"/>
                <a:cs typeface="Arial"/>
              </a:rPr>
              <a:t>cas</a:t>
            </a:r>
            <a:r>
              <a:rPr sz="989" spc="10" dirty="0">
                <a:solidFill>
                  <a:srgbClr val="6B6C69"/>
                </a:solidFill>
                <a:latin typeface="Arial"/>
                <a:cs typeface="Arial"/>
              </a:rPr>
              <a:t>n</a:t>
            </a:r>
            <a:r>
              <a:rPr sz="989" spc="10" dirty="0">
                <a:solidFill>
                  <a:srgbClr val="5A5B59"/>
                </a:solidFill>
                <a:latin typeface="Arial"/>
                <a:cs typeface="Arial"/>
              </a:rPr>
              <a:t>é</a:t>
            </a:r>
            <a:r>
              <a:rPr sz="989" spc="10" dirty="0">
                <a:solidFill>
                  <a:srgbClr val="6B6C69"/>
                </a:solidFill>
                <a:latin typeface="Arial"/>
                <a:cs typeface="Arial"/>
              </a:rPr>
              <a:t>h</a:t>
            </a:r>
            <a:r>
              <a:rPr sz="989" spc="10" dirty="0">
                <a:solidFill>
                  <a:srgbClr val="5A5B59"/>
                </a:solidFill>
                <a:latin typeface="Arial"/>
                <a:cs typeface="Arial"/>
              </a:rPr>
              <a:t>o  </a:t>
            </a:r>
            <a:r>
              <a:rPr sz="989" spc="10" dirty="0">
                <a:solidFill>
                  <a:srgbClr val="6B6C69"/>
                </a:solidFill>
                <a:latin typeface="Arial"/>
                <a:cs typeface="Arial"/>
              </a:rPr>
              <a:t>uk</a:t>
            </a:r>
            <a:r>
              <a:rPr sz="989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989" spc="10" dirty="0">
                <a:solidFill>
                  <a:srgbClr val="6B6C69"/>
                </a:solidFill>
                <a:latin typeface="Arial"/>
                <a:cs typeface="Arial"/>
              </a:rPr>
              <a:t>n</a:t>
            </a:r>
            <a:r>
              <a:rPr sz="989" spc="10" dirty="0">
                <a:solidFill>
                  <a:srgbClr val="5A5B59"/>
                </a:solidFill>
                <a:latin typeface="Arial"/>
                <a:cs typeface="Arial"/>
              </a:rPr>
              <a:t>ce</a:t>
            </a:r>
            <a:r>
              <a:rPr sz="989" spc="10" dirty="0">
                <a:solidFill>
                  <a:srgbClr val="6B6C69"/>
                </a:solidFill>
                <a:latin typeface="Arial"/>
                <a:cs typeface="Arial"/>
              </a:rPr>
              <a:t>ni</a:t>
            </a:r>
            <a:r>
              <a:rPr sz="989" spc="10" dirty="0">
                <a:solidFill>
                  <a:srgbClr val="5A5B59"/>
                </a:solidFill>
                <a:latin typeface="Arial"/>
                <a:cs typeface="Arial"/>
              </a:rPr>
              <a:t>a  </a:t>
            </a:r>
            <a:r>
              <a:rPr sz="989" spc="10" dirty="0">
                <a:solidFill>
                  <a:srgbClr val="6B6C69"/>
                </a:solidFill>
                <a:latin typeface="Arial"/>
                <a:cs typeface="Arial"/>
              </a:rPr>
              <a:t>d</a:t>
            </a:r>
            <a:r>
              <a:rPr sz="989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989" spc="10" dirty="0">
                <a:solidFill>
                  <a:srgbClr val="6B6C69"/>
                </a:solidFill>
                <a:latin typeface="Arial"/>
                <a:cs typeface="Arial"/>
              </a:rPr>
              <a:t>br</a:t>
            </a:r>
            <a:r>
              <a:rPr sz="989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989" spc="10" dirty="0">
                <a:solidFill>
                  <a:srgbClr val="6B6C69"/>
                </a:solidFill>
                <a:latin typeface="Arial"/>
                <a:cs typeface="Arial"/>
              </a:rPr>
              <a:t>v</a:t>
            </a:r>
            <a:r>
              <a:rPr sz="989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989" spc="10" dirty="0">
                <a:solidFill>
                  <a:srgbClr val="818582"/>
                </a:solidFill>
                <a:latin typeface="Arial"/>
                <a:cs typeface="Arial"/>
              </a:rPr>
              <a:t>r</a:t>
            </a:r>
            <a:r>
              <a:rPr sz="989" spc="10" dirty="0">
                <a:solidFill>
                  <a:srgbClr val="6B6C69"/>
                </a:solidFill>
                <a:latin typeface="Arial"/>
                <a:cs typeface="Arial"/>
              </a:rPr>
              <a:t>ní</a:t>
            </a:r>
            <a:r>
              <a:rPr sz="989" spc="10" dirty="0">
                <a:solidFill>
                  <a:srgbClr val="5A5B59"/>
                </a:solidFill>
                <a:latin typeface="Arial"/>
                <a:cs typeface="Arial"/>
              </a:rPr>
              <a:t>c</a:t>
            </a:r>
            <a:r>
              <a:rPr sz="989" spc="10" dirty="0">
                <a:solidFill>
                  <a:srgbClr val="6B6C69"/>
                </a:solidFill>
                <a:latin typeface="Arial"/>
                <a:cs typeface="Arial"/>
              </a:rPr>
              <a:t>k</a:t>
            </a:r>
            <a:r>
              <a:rPr sz="989" spc="10" dirty="0">
                <a:solidFill>
                  <a:srgbClr val="5A5B59"/>
                </a:solidFill>
                <a:latin typeface="Arial"/>
                <a:cs typeface="Arial"/>
              </a:rPr>
              <a:t>e</a:t>
            </a:r>
            <a:r>
              <a:rPr sz="989" spc="10" dirty="0">
                <a:solidFill>
                  <a:srgbClr val="6B6C69"/>
                </a:solidFill>
                <a:latin typeface="Arial"/>
                <a:cs typeface="Arial"/>
              </a:rPr>
              <a:t>j   </a:t>
            </a:r>
            <a:r>
              <a:rPr sz="989" spc="10" dirty="0">
                <a:solidFill>
                  <a:srgbClr val="5A5B59"/>
                </a:solidFill>
                <a:latin typeface="Arial"/>
                <a:cs typeface="Arial"/>
              </a:rPr>
              <a:t>c</a:t>
            </a:r>
            <a:r>
              <a:rPr sz="989" spc="10" dirty="0">
                <a:solidFill>
                  <a:srgbClr val="6B6C69"/>
                </a:solidFill>
                <a:latin typeface="Arial"/>
                <a:cs typeface="Arial"/>
              </a:rPr>
              <a:t>inno</a:t>
            </a:r>
            <a:r>
              <a:rPr sz="989" spc="10" dirty="0">
                <a:solidFill>
                  <a:srgbClr val="5A5B59"/>
                </a:solidFill>
                <a:latin typeface="Arial"/>
                <a:cs typeface="Arial"/>
              </a:rPr>
              <a:t>s</a:t>
            </a:r>
            <a:r>
              <a:rPr sz="989" spc="10" dirty="0">
                <a:solidFill>
                  <a:srgbClr val="6B6C69"/>
                </a:solidFill>
                <a:latin typeface="Arial"/>
                <a:cs typeface="Arial"/>
              </a:rPr>
              <a:t>ti   n</a:t>
            </a:r>
            <a:r>
              <a:rPr sz="989" spc="10" dirty="0">
                <a:solidFill>
                  <a:srgbClr val="5A5B59"/>
                </a:solidFill>
                <a:latin typeface="Arial"/>
                <a:cs typeface="Arial"/>
              </a:rPr>
              <a:t>a  st</a:t>
            </a:r>
            <a:r>
              <a:rPr sz="989" spc="10" dirty="0">
                <a:solidFill>
                  <a:srgbClr val="6B6C69"/>
                </a:solidFill>
                <a:latin typeface="Arial"/>
                <a:cs typeface="Arial"/>
              </a:rPr>
              <a:t>r</a:t>
            </a:r>
            <a:r>
              <a:rPr sz="989" spc="10" dirty="0">
                <a:solidFill>
                  <a:srgbClr val="5A5B59"/>
                </a:solidFill>
                <a:latin typeface="Arial"/>
                <a:cs typeface="Arial"/>
              </a:rPr>
              <a:t>a</a:t>
            </a:r>
            <a:r>
              <a:rPr sz="989" spc="10" dirty="0">
                <a:solidFill>
                  <a:srgbClr val="6B6C69"/>
                </a:solidFill>
                <a:latin typeface="Arial"/>
                <a:cs typeface="Arial"/>
              </a:rPr>
              <a:t>n</a:t>
            </a:r>
            <a:r>
              <a:rPr sz="989" spc="10" dirty="0">
                <a:solidFill>
                  <a:srgbClr val="5A5B59"/>
                </a:solidFill>
                <a:latin typeface="Arial"/>
                <a:cs typeface="Arial"/>
              </a:rPr>
              <a:t>e  </a:t>
            </a:r>
            <a:r>
              <a:rPr sz="989" spc="10" dirty="0">
                <a:solidFill>
                  <a:srgbClr val="6B6C69"/>
                </a:solidFill>
                <a:latin typeface="Arial"/>
                <a:cs typeface="Arial"/>
              </a:rPr>
              <a:t>d</a:t>
            </a:r>
            <a:r>
              <a:rPr sz="989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989" spc="10" dirty="0">
                <a:solidFill>
                  <a:srgbClr val="6B6C69"/>
                </a:solidFill>
                <a:latin typeface="Arial"/>
                <a:cs typeface="Arial"/>
              </a:rPr>
              <a:t>br</a:t>
            </a:r>
            <a:r>
              <a:rPr sz="989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989" spc="10" dirty="0">
                <a:solidFill>
                  <a:srgbClr val="6B6C69"/>
                </a:solidFill>
                <a:latin typeface="Arial"/>
                <a:cs typeface="Arial"/>
              </a:rPr>
              <a:t>v</a:t>
            </a:r>
            <a:r>
              <a:rPr sz="989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989" spc="10" dirty="0">
                <a:solidFill>
                  <a:srgbClr val="818582"/>
                </a:solidFill>
                <a:latin typeface="Arial"/>
                <a:cs typeface="Arial"/>
              </a:rPr>
              <a:t>r</a:t>
            </a:r>
            <a:r>
              <a:rPr sz="989" spc="10" dirty="0">
                <a:solidFill>
                  <a:srgbClr val="6B6C69"/>
                </a:solidFill>
                <a:latin typeface="Arial"/>
                <a:cs typeface="Arial"/>
              </a:rPr>
              <a:t>ník</a:t>
            </a:r>
            <a:r>
              <a:rPr sz="989" spc="10" dirty="0">
                <a:solidFill>
                  <a:srgbClr val="5A5B59"/>
                </a:solidFill>
                <a:latin typeface="Arial"/>
                <a:cs typeface="Arial"/>
              </a:rPr>
              <a:t>a:</a:t>
            </a:r>
            <a:endParaRPr sz="900">
              <a:latin typeface="Arial"/>
              <a:cs typeface="Arial"/>
            </a:endParaRPr>
          </a:p>
          <a:p>
            <a:pPr marL="226444">
              <a:lnSpc>
                <a:spcPct val="100000"/>
              </a:lnSpc>
            </a:pP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a.   D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obr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vorník  n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e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mu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s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í  n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as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tú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p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it   n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a  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vykon  dobr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vor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n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íck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e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j   cinn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os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ti,  ak  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s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i  p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r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ijí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mate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r  d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b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ro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vorníck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e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j  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c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innosti</a:t>
            </a:r>
            <a:endParaRPr sz="800">
              <a:latin typeface="Arial"/>
              <a:cs typeface="Arial"/>
            </a:endParaRPr>
          </a:p>
        </p:txBody>
      </p:sp>
      <p:sp>
        <p:nvSpPr>
          <p:cNvPr id="22" name="text 1"/>
          <p:cNvSpPr txBox="1"/>
          <p:nvPr/>
        </p:nvSpPr>
        <p:spPr>
          <a:xfrm rot="-10800000">
            <a:off x="221599" y="3474472"/>
            <a:ext cx="6010499" cy="14560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ne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spl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n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il  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p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ovinno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s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t   v  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z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my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s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l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e  C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l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á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nku  </a:t>
            </a:r>
            <a:r>
              <a:rPr sz="799" spc="10" dirty="0">
                <a:solidFill>
                  <a:srgbClr val="6B6C69"/>
                </a:solidFill>
                <a:latin typeface="Arial"/>
                <a:cs typeface="Arial"/>
              </a:rPr>
              <a:t>li</a:t>
            </a:r>
            <a:r>
              <a:rPr sz="799" spc="10" dirty="0">
                <a:solidFill>
                  <a:srgbClr val="5A5B59"/>
                </a:solidFill>
                <a:latin typeface="Arial"/>
                <a:cs typeface="Arial"/>
              </a:rPr>
              <a:t>.   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a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ni  v  dodatocnom  t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e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rmin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e  </a:t>
            </a:r>
            <a:r>
              <a:rPr sz="1049" i="1" spc="10" dirty="0">
                <a:solidFill>
                  <a:srgbClr val="6B6C69"/>
                </a:solidFill>
                <a:latin typeface="Arial"/>
                <a:cs typeface="Arial"/>
              </a:rPr>
              <a:t>v  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p</a:t>
            </a:r>
            <a:r>
              <a:rPr sz="899" spc="10" dirty="0">
                <a:solidFill>
                  <a:srgbClr val="939793"/>
                </a:solidFill>
                <a:latin typeface="Arial"/>
                <a:cs typeface="Arial"/>
              </a:rPr>
              <a:t>r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i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mera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nom  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case  p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r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e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ci  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zaca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tím</a:t>
            </a:r>
            <a:endParaRPr sz="800">
              <a:latin typeface="Arial"/>
              <a:cs typeface="Arial"/>
            </a:endParaRPr>
          </a:p>
        </p:txBody>
      </p:sp>
      <p:sp>
        <p:nvSpPr>
          <p:cNvPr id="23" name="text 1"/>
          <p:cNvSpPr txBox="1"/>
          <p:nvPr/>
        </p:nvSpPr>
        <p:spPr>
          <a:xfrm rot="-10800000">
            <a:off x="4386875" y="3309672"/>
            <a:ext cx="1850370" cy="145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vykonu  dobrov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rní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c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k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e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j  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c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innosti.</a:t>
            </a:r>
            <a:endParaRPr sz="800">
              <a:latin typeface="Arial"/>
              <a:cs typeface="Arial"/>
            </a:endParaRPr>
          </a:p>
        </p:txBody>
      </p:sp>
      <p:sp>
        <p:nvSpPr>
          <p:cNvPr id="24" name="text 1"/>
          <p:cNvSpPr txBox="1"/>
          <p:nvPr/>
        </p:nvSpPr>
        <p:spPr>
          <a:xfrm rot="-10800000">
            <a:off x="221905" y="2794671"/>
            <a:ext cx="6236637" cy="4855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b.   Dobrov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fník  m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ôze  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ukoncit  vykon  d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brovorníck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e</a:t>
            </a:r>
            <a:r>
              <a:rPr sz="1050" spc="10" dirty="0">
                <a:solidFill>
                  <a:srgbClr val="818582"/>
                </a:solidFill>
                <a:latin typeface="Arial"/>
                <a:cs typeface="Arial"/>
              </a:rPr>
              <a:t>j  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cinno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s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ti  ihn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e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d</a:t>
            </a:r>
            <a:r>
              <a:rPr sz="1050" spc="10" dirty="0">
                <a:solidFill>
                  <a:srgbClr val="818582"/>
                </a:solidFill>
                <a:latin typeface="Arial"/>
                <a:cs typeface="Arial"/>
              </a:rPr>
              <a:t>'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,  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a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k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:</a:t>
            </a:r>
            <a:endParaRPr sz="10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869" spc="10" dirty="0">
                <a:solidFill>
                  <a:srgbClr val="6B6C69"/>
                </a:solidFill>
                <a:latin typeface="Arial"/>
                <a:cs typeface="Arial"/>
              </a:rPr>
              <a:t>•     </a:t>
            </a:r>
            <a:r>
              <a:rPr sz="869" spc="10" dirty="0">
                <a:solidFill>
                  <a:srgbClr val="5A5B59"/>
                </a:solidFill>
                <a:latin typeface="Arial"/>
                <a:cs typeface="Arial"/>
              </a:rPr>
              <a:t>s</a:t>
            </a:r>
            <a:r>
              <a:rPr sz="869" spc="10" dirty="0">
                <a:solidFill>
                  <a:srgbClr val="6B6C69"/>
                </a:solidFill>
                <a:latin typeface="Arial"/>
                <a:cs typeface="Arial"/>
              </a:rPr>
              <a:t>ú  </a:t>
            </a:r>
            <a:r>
              <a:rPr sz="869" spc="10" dirty="0">
                <a:solidFill>
                  <a:srgbClr val="5A5B59"/>
                </a:solidFill>
                <a:latin typeface="Arial"/>
                <a:cs typeface="Arial"/>
              </a:rPr>
              <a:t>z</a:t>
            </a:r>
            <a:r>
              <a:rPr sz="869" spc="10" dirty="0">
                <a:solidFill>
                  <a:srgbClr val="6B6C69"/>
                </a:solidFill>
                <a:latin typeface="Arial"/>
                <a:cs typeface="Arial"/>
              </a:rPr>
              <a:t>ivot  </a:t>
            </a:r>
            <a:r>
              <a:rPr sz="869" spc="10" dirty="0">
                <a:solidFill>
                  <a:srgbClr val="5A5B59"/>
                </a:solidFill>
                <a:latin typeface="Arial"/>
                <a:cs typeface="Arial"/>
              </a:rPr>
              <a:t>a</a:t>
            </a:r>
            <a:r>
              <a:rPr sz="869" spc="10" dirty="0">
                <a:solidFill>
                  <a:srgbClr val="6B6C69"/>
                </a:solidFill>
                <a:latin typeface="Arial"/>
                <a:cs typeface="Arial"/>
              </a:rPr>
              <a:t>l</a:t>
            </a:r>
            <a:r>
              <a:rPr sz="869" spc="10" dirty="0">
                <a:solidFill>
                  <a:srgbClr val="5A5B59"/>
                </a:solidFill>
                <a:latin typeface="Arial"/>
                <a:cs typeface="Arial"/>
              </a:rPr>
              <a:t>e</a:t>
            </a:r>
            <a:r>
              <a:rPr sz="869" spc="10" dirty="0">
                <a:solidFill>
                  <a:srgbClr val="6B6C69"/>
                </a:solidFill>
                <a:latin typeface="Arial"/>
                <a:cs typeface="Arial"/>
              </a:rPr>
              <a:t>b</a:t>
            </a:r>
            <a:r>
              <a:rPr sz="869" spc="10" dirty="0">
                <a:solidFill>
                  <a:srgbClr val="5A5B59"/>
                </a:solidFill>
                <a:latin typeface="Arial"/>
                <a:cs typeface="Arial"/>
              </a:rPr>
              <a:t>o  z</a:t>
            </a:r>
            <a:r>
              <a:rPr sz="869" spc="10" dirty="0">
                <a:solidFill>
                  <a:srgbClr val="6B6C69"/>
                </a:solidFill>
                <a:latin typeface="Arial"/>
                <a:cs typeface="Arial"/>
              </a:rPr>
              <a:t>d</a:t>
            </a:r>
            <a:r>
              <a:rPr sz="869" spc="10" dirty="0">
                <a:solidFill>
                  <a:srgbClr val="5A5B59"/>
                </a:solidFill>
                <a:latin typeface="Arial"/>
                <a:cs typeface="Arial"/>
              </a:rPr>
              <a:t>ra</a:t>
            </a:r>
            <a:r>
              <a:rPr sz="869" spc="10" dirty="0">
                <a:solidFill>
                  <a:srgbClr val="6B6C69"/>
                </a:solidFill>
                <a:latin typeface="Arial"/>
                <a:cs typeface="Arial"/>
              </a:rPr>
              <a:t>vi</a:t>
            </a:r>
            <a:r>
              <a:rPr sz="869" spc="10" dirty="0">
                <a:solidFill>
                  <a:srgbClr val="5A5B59"/>
                </a:solidFill>
                <a:latin typeface="Arial"/>
                <a:cs typeface="Arial"/>
              </a:rPr>
              <a:t>e  </a:t>
            </a:r>
            <a:r>
              <a:rPr sz="869" spc="10" dirty="0">
                <a:solidFill>
                  <a:srgbClr val="6B6C69"/>
                </a:solidFill>
                <a:latin typeface="Arial"/>
                <a:cs typeface="Arial"/>
              </a:rPr>
              <a:t>dob</a:t>
            </a:r>
            <a:r>
              <a:rPr sz="869" spc="10" dirty="0">
                <a:solidFill>
                  <a:srgbClr val="5A5B59"/>
                </a:solidFill>
                <a:latin typeface="Arial"/>
                <a:cs typeface="Arial"/>
              </a:rPr>
              <a:t>ro</a:t>
            </a:r>
            <a:r>
              <a:rPr sz="869" spc="10" dirty="0">
                <a:solidFill>
                  <a:srgbClr val="6B6C69"/>
                </a:solidFill>
                <a:latin typeface="Arial"/>
                <a:cs typeface="Arial"/>
              </a:rPr>
              <a:t>vo</a:t>
            </a:r>
            <a:r>
              <a:rPr sz="869" spc="10" dirty="0">
                <a:solidFill>
                  <a:srgbClr val="818582"/>
                </a:solidFill>
                <a:latin typeface="Arial"/>
                <a:cs typeface="Arial"/>
              </a:rPr>
              <a:t>r</a:t>
            </a:r>
            <a:r>
              <a:rPr sz="869" spc="10" dirty="0">
                <a:solidFill>
                  <a:srgbClr val="6B6C69"/>
                </a:solidFill>
                <a:latin typeface="Arial"/>
                <a:cs typeface="Arial"/>
              </a:rPr>
              <a:t>ník</a:t>
            </a:r>
            <a:r>
              <a:rPr sz="869" spc="10" dirty="0">
                <a:solidFill>
                  <a:srgbClr val="5A5B59"/>
                </a:solidFill>
                <a:latin typeface="Arial"/>
                <a:cs typeface="Arial"/>
              </a:rPr>
              <a:t>a  </a:t>
            </a:r>
            <a:r>
              <a:rPr sz="869" spc="10" dirty="0">
                <a:solidFill>
                  <a:srgbClr val="6B6C69"/>
                </a:solidFill>
                <a:latin typeface="Arial"/>
                <a:cs typeface="Arial"/>
              </a:rPr>
              <a:t>d'</a:t>
            </a:r>
            <a:r>
              <a:rPr sz="869" spc="10" dirty="0">
                <a:solidFill>
                  <a:srgbClr val="5A5B59"/>
                </a:solidFill>
                <a:latin typeface="Arial"/>
                <a:cs typeface="Arial"/>
              </a:rPr>
              <a:t>a</a:t>
            </a:r>
            <a:r>
              <a:rPr sz="869" spc="10" dirty="0">
                <a:solidFill>
                  <a:srgbClr val="6B6C69"/>
                </a:solidFill>
                <a:latin typeface="Arial"/>
                <a:cs typeface="Arial"/>
              </a:rPr>
              <a:t>l</a:t>
            </a:r>
            <a:r>
              <a:rPr sz="869" spc="10" dirty="0">
                <a:solidFill>
                  <a:srgbClr val="5A5B59"/>
                </a:solidFill>
                <a:latin typeface="Arial"/>
                <a:cs typeface="Arial"/>
              </a:rPr>
              <a:t>s</a:t>
            </a:r>
            <a:r>
              <a:rPr sz="869" spc="10" dirty="0">
                <a:solidFill>
                  <a:srgbClr val="6B6C69"/>
                </a:solidFill>
                <a:latin typeface="Arial"/>
                <a:cs typeface="Arial"/>
              </a:rPr>
              <a:t>ím  vyk</a:t>
            </a:r>
            <a:r>
              <a:rPr sz="869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869" spc="10" dirty="0">
                <a:solidFill>
                  <a:srgbClr val="6B6C69"/>
                </a:solidFill>
                <a:latin typeface="Arial"/>
                <a:cs typeface="Arial"/>
              </a:rPr>
              <a:t>nom  d</a:t>
            </a:r>
            <a:r>
              <a:rPr sz="869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869" spc="10" dirty="0">
                <a:solidFill>
                  <a:srgbClr val="6B6C69"/>
                </a:solidFill>
                <a:latin typeface="Arial"/>
                <a:cs typeface="Arial"/>
              </a:rPr>
              <a:t>br</a:t>
            </a:r>
            <a:r>
              <a:rPr sz="869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869" spc="10" dirty="0">
                <a:solidFill>
                  <a:srgbClr val="6B6C69"/>
                </a:solidFill>
                <a:latin typeface="Arial"/>
                <a:cs typeface="Arial"/>
              </a:rPr>
              <a:t>v</a:t>
            </a:r>
            <a:r>
              <a:rPr sz="869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869" spc="10" dirty="0">
                <a:solidFill>
                  <a:srgbClr val="6B6C69"/>
                </a:solidFill>
                <a:latin typeface="Arial"/>
                <a:cs typeface="Arial"/>
              </a:rPr>
              <a:t>rníck</a:t>
            </a:r>
            <a:r>
              <a:rPr sz="869" spc="10" dirty="0">
                <a:solidFill>
                  <a:srgbClr val="5A5B59"/>
                </a:solidFill>
                <a:latin typeface="Arial"/>
                <a:cs typeface="Arial"/>
              </a:rPr>
              <a:t>e</a:t>
            </a:r>
            <a:r>
              <a:rPr sz="869" spc="10" dirty="0">
                <a:solidFill>
                  <a:srgbClr val="6B6C69"/>
                </a:solidFill>
                <a:latin typeface="Arial"/>
                <a:cs typeface="Arial"/>
              </a:rPr>
              <a:t>j  cinn</a:t>
            </a:r>
            <a:r>
              <a:rPr sz="869" spc="10" dirty="0">
                <a:solidFill>
                  <a:srgbClr val="5A5B59"/>
                </a:solidFill>
                <a:latin typeface="Arial"/>
                <a:cs typeface="Arial"/>
              </a:rPr>
              <a:t>os</a:t>
            </a:r>
            <a:r>
              <a:rPr sz="869" spc="10" dirty="0">
                <a:solidFill>
                  <a:srgbClr val="6B6C69"/>
                </a:solidFill>
                <a:latin typeface="Arial"/>
                <a:cs typeface="Arial"/>
              </a:rPr>
              <a:t>ti  ohro</a:t>
            </a:r>
            <a:r>
              <a:rPr sz="869" spc="10" dirty="0">
                <a:solidFill>
                  <a:srgbClr val="5A5B59"/>
                </a:solidFill>
                <a:latin typeface="Arial"/>
                <a:cs typeface="Arial"/>
              </a:rPr>
              <a:t>zené  a  p</a:t>
            </a:r>
            <a:r>
              <a:rPr sz="869" spc="10" dirty="0">
                <a:solidFill>
                  <a:srgbClr val="6B6C69"/>
                </a:solidFill>
                <a:latin typeface="Arial"/>
                <a:cs typeface="Arial"/>
              </a:rPr>
              <a:t>rijím</a:t>
            </a:r>
            <a:r>
              <a:rPr sz="869" spc="10" dirty="0">
                <a:solidFill>
                  <a:srgbClr val="5A5B59"/>
                </a:solidFill>
                <a:latin typeface="Arial"/>
                <a:cs typeface="Arial"/>
              </a:rPr>
              <a:t>ate</a:t>
            </a:r>
            <a:r>
              <a:rPr sz="869" spc="10" dirty="0">
                <a:solidFill>
                  <a:srgbClr val="6B6C69"/>
                </a:solidFill>
                <a:latin typeface="Arial"/>
                <a:cs typeface="Arial"/>
              </a:rPr>
              <a:t>f</a:t>
            </a:r>
            <a:endParaRPr sz="800">
              <a:latin typeface="Arial"/>
              <a:cs typeface="Arial"/>
            </a:endParaRPr>
          </a:p>
          <a:p>
            <a:pPr marL="267615">
              <a:lnSpc>
                <a:spcPct val="100000"/>
              </a:lnSpc>
            </a:pP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d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b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r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ovo</a:t>
            </a:r>
            <a:r>
              <a:rPr sz="1050" spc="10" dirty="0">
                <a:solidFill>
                  <a:srgbClr val="818582"/>
                </a:solidFill>
                <a:latin typeface="Arial"/>
                <a:cs typeface="Arial"/>
              </a:rPr>
              <a:t>r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n</a:t>
            </a:r>
            <a:r>
              <a:rPr sz="1050" spc="10" dirty="0">
                <a:solidFill>
                  <a:srgbClr val="818582"/>
                </a:solidFill>
                <a:latin typeface="Arial"/>
                <a:cs typeface="Arial"/>
              </a:rPr>
              <a:t>í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ck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e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j  cinno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s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ti  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ne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u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ro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b</a:t>
            </a:r>
            <a:r>
              <a:rPr sz="1050" spc="10" dirty="0">
                <a:solidFill>
                  <a:srgbClr val="818582"/>
                </a:solidFill>
                <a:latin typeface="Arial"/>
                <a:cs typeface="Arial"/>
              </a:rPr>
              <a:t>í  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b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ez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odkl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a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dn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é  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op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a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t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re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n</a:t>
            </a:r>
            <a:r>
              <a:rPr sz="1050" spc="10" dirty="0">
                <a:solidFill>
                  <a:srgbClr val="818582"/>
                </a:solidFill>
                <a:latin typeface="Arial"/>
                <a:cs typeface="Arial"/>
              </a:rPr>
              <a:t>i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a  na  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ná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p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r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a</a:t>
            </a:r>
            <a:r>
              <a:rPr sz="1050" spc="10" dirty="0">
                <a:solidFill>
                  <a:srgbClr val="818582"/>
                </a:solidFill>
                <a:latin typeface="Arial"/>
                <a:cs typeface="Arial"/>
              </a:rPr>
              <a:t>v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u  tohto  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st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avu,</a:t>
            </a:r>
            <a:endParaRPr sz="1000">
              <a:latin typeface="Arial"/>
              <a:cs typeface="Arial"/>
            </a:endParaRPr>
          </a:p>
        </p:txBody>
      </p:sp>
      <p:sp>
        <p:nvSpPr>
          <p:cNvPr id="25" name="text 1"/>
          <p:cNvSpPr txBox="1"/>
          <p:nvPr/>
        </p:nvSpPr>
        <p:spPr>
          <a:xfrm rot="-10800000">
            <a:off x="1853030" y="2614422"/>
            <a:ext cx="4348190" cy="14560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•     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a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k  p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r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ijím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ate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r  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dobro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v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rn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íc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k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ej  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cinn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ost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i  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po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r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u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sil  p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vin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nos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f   v 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zm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y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s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l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e  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o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ds.  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9,</a:t>
            </a:r>
            <a:endParaRPr sz="800">
              <a:latin typeface="Arial"/>
              <a:cs typeface="Arial"/>
            </a:endParaRPr>
          </a:p>
        </p:txBody>
      </p:sp>
      <p:sp>
        <p:nvSpPr>
          <p:cNvPr id="26" name="text 1"/>
          <p:cNvSpPr txBox="1"/>
          <p:nvPr/>
        </p:nvSpPr>
        <p:spPr>
          <a:xfrm rot="-10800000">
            <a:off x="213951" y="2099422"/>
            <a:ext cx="6254885" cy="48035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272762">
              <a:lnSpc>
                <a:spcPct val="100000"/>
              </a:lnSpc>
            </a:pP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•     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a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k  prij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í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m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a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t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e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r  d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br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v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rníck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e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j   cinn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ost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i  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p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a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kov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a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n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e  po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ru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s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il  povinn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os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f  v zmy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s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l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e  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ods.  10,</a:t>
            </a:r>
            <a:endParaRPr sz="10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O  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uk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n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ce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ní  vykonu  d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ob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r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v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r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n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í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c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k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e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j   c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in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no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st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i  m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us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í  d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br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vor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n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ík  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bez  z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byto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c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n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é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ho  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od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kl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a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du  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i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nf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r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m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ov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a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f   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oso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bu</a:t>
            </a:r>
            <a:endParaRPr sz="8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uv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e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d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e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nú  v od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s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. 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12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27" name="text 1"/>
          <p:cNvSpPr txBox="1"/>
          <p:nvPr/>
        </p:nvSpPr>
        <p:spPr>
          <a:xfrm rot="-10800000">
            <a:off x="226599" y="1589572"/>
            <a:ext cx="6458388" cy="48035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1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3.  Dô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v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d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m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i  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a  s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pô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so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bm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i  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p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re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dc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as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n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é</a:t>
            </a:r>
            <a:r>
              <a:rPr sz="899" spc="10" dirty="0">
                <a:solidFill>
                  <a:srgbClr val="818582"/>
                </a:solidFill>
                <a:latin typeface="Arial"/>
                <a:cs typeface="Arial"/>
              </a:rPr>
              <a:t>h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o  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uk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nc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e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ni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a  pr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ijí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ma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nia  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d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obr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v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rní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c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k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e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j  cinn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sti  n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a  st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r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a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n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e  p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rijím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a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t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e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ra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:</a:t>
            </a:r>
            <a:endParaRPr sz="800">
              <a:latin typeface="Arial"/>
              <a:cs typeface="Arial"/>
            </a:endParaRPr>
          </a:p>
          <a:p>
            <a:pPr marL="221298">
              <a:lnSpc>
                <a:spcPct val="100000"/>
              </a:lnSpc>
            </a:pPr>
            <a:r>
              <a:rPr sz="959" spc="10" dirty="0">
                <a:solidFill>
                  <a:srgbClr val="6B6C69"/>
                </a:solidFill>
                <a:latin typeface="Arial"/>
                <a:cs typeface="Arial"/>
              </a:rPr>
              <a:t>Prijím</a:t>
            </a:r>
            <a:r>
              <a:rPr sz="959" spc="10" dirty="0">
                <a:solidFill>
                  <a:srgbClr val="5A5B59"/>
                </a:solidFill>
                <a:latin typeface="Arial"/>
                <a:cs typeface="Arial"/>
              </a:rPr>
              <a:t>a</a:t>
            </a:r>
            <a:r>
              <a:rPr sz="959" spc="10" dirty="0">
                <a:solidFill>
                  <a:srgbClr val="6B6C69"/>
                </a:solidFill>
                <a:latin typeface="Arial"/>
                <a:cs typeface="Arial"/>
              </a:rPr>
              <a:t>t</a:t>
            </a:r>
            <a:r>
              <a:rPr sz="959" spc="10" dirty="0">
                <a:solidFill>
                  <a:srgbClr val="5A5B59"/>
                </a:solidFill>
                <a:latin typeface="Arial"/>
                <a:cs typeface="Arial"/>
              </a:rPr>
              <a:t>e</a:t>
            </a:r>
            <a:r>
              <a:rPr sz="959" spc="10" dirty="0">
                <a:solidFill>
                  <a:srgbClr val="6B6C69"/>
                </a:solidFill>
                <a:latin typeface="Arial"/>
                <a:cs typeface="Arial"/>
              </a:rPr>
              <a:t>r  dobrovorn</a:t>
            </a:r>
            <a:r>
              <a:rPr sz="959" spc="10" dirty="0">
                <a:solidFill>
                  <a:srgbClr val="818582"/>
                </a:solidFill>
                <a:latin typeface="Arial"/>
                <a:cs typeface="Arial"/>
              </a:rPr>
              <a:t>í</a:t>
            </a:r>
            <a:r>
              <a:rPr sz="959" spc="10" dirty="0">
                <a:solidFill>
                  <a:srgbClr val="5A5B59"/>
                </a:solidFill>
                <a:latin typeface="Arial"/>
                <a:cs typeface="Arial"/>
              </a:rPr>
              <a:t>c</a:t>
            </a:r>
            <a:r>
              <a:rPr sz="959" spc="10" dirty="0">
                <a:solidFill>
                  <a:srgbClr val="6B6C69"/>
                </a:solidFill>
                <a:latin typeface="Arial"/>
                <a:cs typeface="Arial"/>
              </a:rPr>
              <a:t>k</a:t>
            </a:r>
            <a:r>
              <a:rPr sz="959" spc="10" dirty="0">
                <a:solidFill>
                  <a:srgbClr val="5A5B59"/>
                </a:solidFill>
                <a:latin typeface="Arial"/>
                <a:cs typeface="Arial"/>
              </a:rPr>
              <a:t>e</a:t>
            </a:r>
            <a:r>
              <a:rPr sz="959" spc="10" dirty="0">
                <a:solidFill>
                  <a:srgbClr val="6B6C69"/>
                </a:solidFill>
                <a:latin typeface="Arial"/>
                <a:cs typeface="Arial"/>
              </a:rPr>
              <a:t>j   </a:t>
            </a:r>
            <a:r>
              <a:rPr sz="959" spc="10" dirty="0">
                <a:solidFill>
                  <a:srgbClr val="5A5B59"/>
                </a:solidFill>
                <a:latin typeface="Arial"/>
                <a:cs typeface="Arial"/>
              </a:rPr>
              <a:t>c</a:t>
            </a:r>
            <a:r>
              <a:rPr sz="959" spc="10" dirty="0">
                <a:solidFill>
                  <a:srgbClr val="6B6C69"/>
                </a:solidFill>
                <a:latin typeface="Arial"/>
                <a:cs typeface="Arial"/>
              </a:rPr>
              <a:t>inno</a:t>
            </a:r>
            <a:r>
              <a:rPr sz="959" spc="10" dirty="0">
                <a:solidFill>
                  <a:srgbClr val="5A5B59"/>
                </a:solidFill>
                <a:latin typeface="Arial"/>
                <a:cs typeface="Arial"/>
              </a:rPr>
              <a:t>sti  m</a:t>
            </a:r>
            <a:r>
              <a:rPr sz="959" spc="10" dirty="0">
                <a:solidFill>
                  <a:srgbClr val="6B6C69"/>
                </a:solidFill>
                <a:latin typeface="Arial"/>
                <a:cs typeface="Arial"/>
              </a:rPr>
              <a:t>ôz</a:t>
            </a:r>
            <a:r>
              <a:rPr sz="959" spc="10" dirty="0">
                <a:solidFill>
                  <a:srgbClr val="5A5B59"/>
                </a:solidFill>
                <a:latin typeface="Arial"/>
                <a:cs typeface="Arial"/>
              </a:rPr>
              <a:t>e  </a:t>
            </a:r>
            <a:r>
              <a:rPr sz="959" spc="10" dirty="0">
                <a:solidFill>
                  <a:srgbClr val="6B6C69"/>
                </a:solidFill>
                <a:latin typeface="Arial"/>
                <a:cs typeface="Arial"/>
              </a:rPr>
              <a:t>ukon</a:t>
            </a:r>
            <a:r>
              <a:rPr sz="959" spc="10" dirty="0">
                <a:solidFill>
                  <a:srgbClr val="5A5B59"/>
                </a:solidFill>
                <a:latin typeface="Arial"/>
                <a:cs typeface="Arial"/>
              </a:rPr>
              <a:t>c</a:t>
            </a:r>
            <a:r>
              <a:rPr sz="959" spc="10" dirty="0">
                <a:solidFill>
                  <a:srgbClr val="6B6C69"/>
                </a:solidFill>
                <a:latin typeface="Arial"/>
                <a:cs typeface="Arial"/>
              </a:rPr>
              <a:t>ií   vyk</a:t>
            </a:r>
            <a:r>
              <a:rPr sz="959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959" spc="10" dirty="0">
                <a:solidFill>
                  <a:srgbClr val="6B6C69"/>
                </a:solidFill>
                <a:latin typeface="Arial"/>
                <a:cs typeface="Arial"/>
              </a:rPr>
              <a:t>n  </a:t>
            </a:r>
            <a:r>
              <a:rPr sz="959" spc="10" dirty="0">
                <a:solidFill>
                  <a:srgbClr val="5A5B59"/>
                </a:solidFill>
                <a:latin typeface="Arial"/>
                <a:cs typeface="Arial"/>
              </a:rPr>
              <a:t>do</a:t>
            </a:r>
            <a:r>
              <a:rPr sz="959" spc="10" dirty="0">
                <a:solidFill>
                  <a:srgbClr val="6B6C69"/>
                </a:solidFill>
                <a:latin typeface="Arial"/>
                <a:cs typeface="Arial"/>
              </a:rPr>
              <a:t>b</a:t>
            </a:r>
            <a:r>
              <a:rPr sz="959" spc="10" dirty="0">
                <a:solidFill>
                  <a:srgbClr val="5A5B59"/>
                </a:solidFill>
                <a:latin typeface="Arial"/>
                <a:cs typeface="Arial"/>
              </a:rPr>
              <a:t>ro</a:t>
            </a:r>
            <a:r>
              <a:rPr sz="959" spc="10" dirty="0">
                <a:solidFill>
                  <a:srgbClr val="6B6C69"/>
                </a:solidFill>
                <a:latin typeface="Arial"/>
                <a:cs typeface="Arial"/>
              </a:rPr>
              <a:t>v</a:t>
            </a:r>
            <a:r>
              <a:rPr sz="959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959" spc="10" dirty="0">
                <a:solidFill>
                  <a:srgbClr val="6B6C69"/>
                </a:solidFill>
                <a:latin typeface="Arial"/>
                <a:cs typeface="Arial"/>
              </a:rPr>
              <a:t>rní</a:t>
            </a:r>
            <a:r>
              <a:rPr sz="959" spc="10" dirty="0">
                <a:solidFill>
                  <a:srgbClr val="5A5B59"/>
                </a:solidFill>
                <a:latin typeface="Arial"/>
                <a:cs typeface="Arial"/>
              </a:rPr>
              <a:t>c</a:t>
            </a:r>
            <a:r>
              <a:rPr sz="959" spc="10" dirty="0">
                <a:solidFill>
                  <a:srgbClr val="6B6C69"/>
                </a:solidFill>
                <a:latin typeface="Arial"/>
                <a:cs typeface="Arial"/>
              </a:rPr>
              <a:t>k</a:t>
            </a:r>
            <a:r>
              <a:rPr sz="959" spc="10" dirty="0">
                <a:solidFill>
                  <a:srgbClr val="5A5B59"/>
                </a:solidFill>
                <a:latin typeface="Arial"/>
                <a:cs typeface="Arial"/>
              </a:rPr>
              <a:t>e</a:t>
            </a:r>
            <a:r>
              <a:rPr sz="959" spc="10" dirty="0">
                <a:solidFill>
                  <a:srgbClr val="6B6C69"/>
                </a:solidFill>
                <a:latin typeface="Arial"/>
                <a:cs typeface="Arial"/>
              </a:rPr>
              <a:t>j  cin</a:t>
            </a:r>
            <a:r>
              <a:rPr sz="959" spc="10" dirty="0">
                <a:solidFill>
                  <a:srgbClr val="5A5B59"/>
                </a:solidFill>
                <a:latin typeface="Arial"/>
                <a:cs typeface="Arial"/>
              </a:rPr>
              <a:t>n</a:t>
            </a:r>
            <a:r>
              <a:rPr sz="959" spc="10" dirty="0">
                <a:solidFill>
                  <a:srgbClr val="6B6C69"/>
                </a:solidFill>
                <a:latin typeface="Arial"/>
                <a:cs typeface="Arial"/>
              </a:rPr>
              <a:t>o</a:t>
            </a:r>
            <a:r>
              <a:rPr sz="959" spc="10" dirty="0">
                <a:solidFill>
                  <a:srgbClr val="5A5B59"/>
                </a:solidFill>
                <a:latin typeface="Arial"/>
                <a:cs typeface="Arial"/>
              </a:rPr>
              <a:t>s</a:t>
            </a:r>
            <a:r>
              <a:rPr sz="959" spc="10" dirty="0">
                <a:solidFill>
                  <a:srgbClr val="6B6C69"/>
                </a:solidFill>
                <a:latin typeface="Arial"/>
                <a:cs typeface="Arial"/>
              </a:rPr>
              <a:t>ti  s  dobr</a:t>
            </a:r>
            <a:r>
              <a:rPr sz="959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959" spc="10" dirty="0">
                <a:solidFill>
                  <a:srgbClr val="6B6C69"/>
                </a:solidFill>
                <a:latin typeface="Arial"/>
                <a:cs typeface="Arial"/>
              </a:rPr>
              <a:t>vorník</a:t>
            </a:r>
            <a:r>
              <a:rPr sz="959" spc="10" dirty="0">
                <a:solidFill>
                  <a:srgbClr val="5A5B59"/>
                </a:solidFill>
                <a:latin typeface="Arial"/>
                <a:cs typeface="Arial"/>
              </a:rPr>
              <a:t>om</a:t>
            </a:r>
            <a:r>
              <a:rPr sz="959" spc="10" dirty="0">
                <a:solidFill>
                  <a:srgbClr val="6B6C69"/>
                </a:solidFill>
                <a:latin typeface="Arial"/>
                <a:cs typeface="Arial"/>
              </a:rPr>
              <a:t>,  </a:t>
            </a:r>
            <a:r>
              <a:rPr sz="959" spc="10" dirty="0">
                <a:solidFill>
                  <a:srgbClr val="5A5B59"/>
                </a:solidFill>
                <a:latin typeface="Arial"/>
                <a:cs typeface="Arial"/>
              </a:rPr>
              <a:t>a</a:t>
            </a:r>
            <a:r>
              <a:rPr sz="959" spc="10" dirty="0">
                <a:solidFill>
                  <a:srgbClr val="6B6C69"/>
                </a:solidFill>
                <a:latin typeface="Arial"/>
                <a:cs typeface="Arial"/>
              </a:rPr>
              <a:t>k</a:t>
            </a:r>
            <a:endParaRPr sz="900">
              <a:latin typeface="Arial"/>
              <a:cs typeface="Arial"/>
            </a:endParaRPr>
          </a:p>
          <a:p>
            <a:pPr marL="216151">
              <a:lnSpc>
                <a:spcPct val="100000"/>
              </a:lnSpc>
            </a:pP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d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ob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rovorník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:</a:t>
            </a:r>
            <a:endParaRPr sz="1000">
              <a:latin typeface="Arial"/>
              <a:cs typeface="Arial"/>
            </a:endParaRPr>
          </a:p>
        </p:txBody>
      </p:sp>
      <p:sp>
        <p:nvSpPr>
          <p:cNvPr id="28" name="text 1"/>
          <p:cNvSpPr txBox="1"/>
          <p:nvPr/>
        </p:nvSpPr>
        <p:spPr>
          <a:xfrm rot="-10800000">
            <a:off x="235542" y="1239370"/>
            <a:ext cx="5965678" cy="31040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•   p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ru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s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uj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e  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povinno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st  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vykon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á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v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a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t'  úlohy  v  r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á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m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ci  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d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h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od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nut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e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j  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dobro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v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fn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í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ck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e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j  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c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inn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osti  a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l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ebo  po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v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i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nno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s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r</a:t>
            </a:r>
            <a:endParaRPr sz="800">
              <a:latin typeface="Arial"/>
              <a:cs typeface="Arial"/>
            </a:endParaRPr>
          </a:p>
          <a:p>
            <a:pPr marL="180125">
              <a:lnSpc>
                <a:spcPct val="100000"/>
              </a:lnSpc>
            </a:pP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re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s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pe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k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to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v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a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t   pokyny  prijím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ate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r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a  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d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brov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rní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c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k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e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j   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c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inn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os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ti,</a:t>
            </a:r>
            <a:endParaRPr sz="1000">
              <a:latin typeface="Arial"/>
              <a:cs typeface="Arial"/>
            </a:endParaRPr>
          </a:p>
        </p:txBody>
      </p:sp>
      <p:sp>
        <p:nvSpPr>
          <p:cNvPr id="29" name="text 1"/>
          <p:cNvSpPr txBox="1"/>
          <p:nvPr/>
        </p:nvSpPr>
        <p:spPr>
          <a:xfrm rot="-10800000">
            <a:off x="290324" y="1053972"/>
            <a:ext cx="5910895" cy="1456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•   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a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k  p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r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i  vy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s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kyt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e  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p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rob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l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é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m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v  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pocas 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vyk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n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á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v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a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nia  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do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b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ro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v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r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n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í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c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k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ej  c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innosti  n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ei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n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for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m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v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a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l  k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n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ta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k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t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nú  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osob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u</a:t>
            </a:r>
            <a:r>
              <a:rPr sz="899" spc="10" dirty="0">
                <a:solidFill>
                  <a:srgbClr val="818582"/>
                </a:solidFill>
                <a:latin typeface="Arial"/>
                <a:cs typeface="Arial"/>
              </a:rPr>
              <a:t>,</a:t>
            </a:r>
            <a:endParaRPr sz="800">
              <a:latin typeface="Arial"/>
              <a:cs typeface="Arial"/>
            </a:endParaRPr>
          </a:p>
        </p:txBody>
      </p:sp>
      <p:sp>
        <p:nvSpPr>
          <p:cNvPr id="30" name="text 1"/>
          <p:cNvSpPr txBox="1"/>
          <p:nvPr/>
        </p:nvSpPr>
        <p:spPr>
          <a:xfrm rot="-10800000">
            <a:off x="233993" y="708921"/>
            <a:ext cx="5972373" cy="3104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•   n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e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r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espe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ktuj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e  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u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s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m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e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r</a:t>
            </a:r>
            <a:r>
              <a:rPr sz="899" spc="10" dirty="0">
                <a:solidFill>
                  <a:srgbClr val="818582"/>
                </a:solidFill>
                <a:latin typeface="Arial"/>
                <a:cs typeface="Arial"/>
              </a:rPr>
              <a:t>n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e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nia  zo  strany  prijímat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e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ra  dobr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v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rníck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e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j  cinno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st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i  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hr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ad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om  n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áp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ln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e  a  s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p</a:t>
            </a:r>
            <a:r>
              <a:rPr sz="899" spc="10" dirty="0">
                <a:solidFill>
                  <a:srgbClr val="5A5B59"/>
                </a:solidFill>
                <a:latin typeface="Arial"/>
                <a:cs typeface="Arial"/>
              </a:rPr>
              <a:t>ôs</a:t>
            </a:r>
            <a:r>
              <a:rPr sz="899" spc="10" dirty="0">
                <a:solidFill>
                  <a:srgbClr val="6B6C69"/>
                </a:solidFill>
                <a:latin typeface="Arial"/>
                <a:cs typeface="Arial"/>
              </a:rPr>
              <a:t>obu</a:t>
            </a:r>
            <a:endParaRPr sz="800">
              <a:latin typeface="Arial"/>
              <a:cs typeface="Arial"/>
            </a:endParaRPr>
          </a:p>
          <a:p>
            <a:pPr marL="180126">
              <a:lnSpc>
                <a:spcPct val="100000"/>
              </a:lnSpc>
            </a:pP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vykonáv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a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ni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a  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d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ob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r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o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vorníck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e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j  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c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inno</a:t>
            </a:r>
            <a:r>
              <a:rPr sz="1050" spc="10" dirty="0">
                <a:solidFill>
                  <a:srgbClr val="5A5B59"/>
                </a:solidFill>
                <a:latin typeface="Arial"/>
                <a:cs typeface="Arial"/>
              </a:rPr>
              <a:t>s</a:t>
            </a:r>
            <a:r>
              <a:rPr sz="1050" spc="10" dirty="0">
                <a:solidFill>
                  <a:srgbClr val="6B6C69"/>
                </a:solidFill>
                <a:latin typeface="Arial"/>
                <a:cs typeface="Arial"/>
              </a:rPr>
              <a:t>ti,</a:t>
            </a:r>
            <a:endParaRPr sz="1000">
              <a:latin typeface="Arial"/>
              <a:cs typeface="Arial"/>
            </a:endParaRPr>
          </a:p>
        </p:txBody>
      </p:sp>
      <p:sp>
        <p:nvSpPr>
          <p:cNvPr id="31" name="text 1"/>
          <p:cNvSpPr txBox="1"/>
          <p:nvPr/>
        </p:nvSpPr>
        <p:spPr>
          <a:xfrm rot="-10800000">
            <a:off x="3940208" y="511773"/>
            <a:ext cx="140669" cy="15134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89" spc="10" dirty="0">
                <a:solidFill>
                  <a:srgbClr val="5A5B59"/>
                </a:solidFill>
                <a:latin typeface="Arial"/>
                <a:cs typeface="Arial"/>
              </a:rPr>
              <a:t>2</a:t>
            </a:r>
            <a:endParaRPr sz="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0800000">
            <a:off x="-59061" y="0"/>
            <a:ext cx="7474845" cy="10584216"/>
          </a:xfrm>
          <a:prstGeom prst="rect">
            <a:avLst/>
          </a:prstGeom>
        </p:spPr>
      </p:pic>
      <p:sp>
        <p:nvSpPr>
          <p:cNvPr id="2" name="text 1"/>
          <p:cNvSpPr txBox="1"/>
          <p:nvPr/>
        </p:nvSpPr>
        <p:spPr>
          <a:xfrm rot="-10800000">
            <a:off x="374381" y="9763908"/>
            <a:ext cx="5940066" cy="30655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59" spc="10" dirty="0">
                <a:solidFill>
                  <a:srgbClr val="616464"/>
                </a:solidFill>
                <a:latin typeface="Arial"/>
                <a:cs typeface="Arial"/>
              </a:rPr>
              <a:t>•   </a:t>
            </a:r>
            <a:r>
              <a:rPr sz="859" spc="10" dirty="0">
                <a:solidFill>
                  <a:srgbClr val="717675"/>
                </a:solidFill>
                <a:latin typeface="Arial"/>
                <a:cs typeface="Arial"/>
              </a:rPr>
              <a:t>n</a:t>
            </a:r>
            <a:r>
              <a:rPr sz="859" spc="10" dirty="0">
                <a:solidFill>
                  <a:srgbClr val="616464"/>
                </a:solidFill>
                <a:latin typeface="Arial"/>
                <a:cs typeface="Arial"/>
              </a:rPr>
              <a:t>e</a:t>
            </a:r>
            <a:r>
              <a:rPr sz="859" spc="10" dirty="0">
                <a:solidFill>
                  <a:srgbClr val="717675"/>
                </a:solidFill>
                <a:latin typeface="Arial"/>
                <a:cs typeface="Arial"/>
              </a:rPr>
              <a:t>inf</a:t>
            </a:r>
            <a:r>
              <a:rPr sz="859" spc="10" dirty="0">
                <a:solidFill>
                  <a:srgbClr val="616464"/>
                </a:solidFill>
                <a:latin typeface="Arial"/>
                <a:cs typeface="Arial"/>
              </a:rPr>
              <a:t>o</a:t>
            </a:r>
            <a:r>
              <a:rPr sz="859" spc="10" dirty="0">
                <a:solidFill>
                  <a:srgbClr val="717675"/>
                </a:solidFill>
                <a:latin typeface="Arial"/>
                <a:cs typeface="Arial"/>
              </a:rPr>
              <a:t>r</a:t>
            </a:r>
            <a:r>
              <a:rPr sz="859" spc="10" dirty="0">
                <a:solidFill>
                  <a:srgbClr val="616464"/>
                </a:solidFill>
                <a:latin typeface="Arial"/>
                <a:cs typeface="Arial"/>
              </a:rPr>
              <a:t>m</a:t>
            </a:r>
            <a:r>
              <a:rPr sz="859" spc="10" dirty="0">
                <a:solidFill>
                  <a:srgbClr val="717675"/>
                </a:solidFill>
                <a:latin typeface="Arial"/>
                <a:cs typeface="Arial"/>
              </a:rPr>
              <a:t>uj</a:t>
            </a:r>
            <a:r>
              <a:rPr sz="859" spc="10" dirty="0">
                <a:solidFill>
                  <a:srgbClr val="616464"/>
                </a:solidFill>
                <a:latin typeface="Arial"/>
                <a:cs typeface="Arial"/>
              </a:rPr>
              <a:t>e    pr</a:t>
            </a:r>
            <a:r>
              <a:rPr sz="859" spc="10" dirty="0">
                <a:solidFill>
                  <a:srgbClr val="717675"/>
                </a:solidFill>
                <a:latin typeface="Arial"/>
                <a:cs typeface="Arial"/>
              </a:rPr>
              <a:t>i</a:t>
            </a:r>
            <a:r>
              <a:rPr sz="859" spc="10" dirty="0">
                <a:solidFill>
                  <a:srgbClr val="616464"/>
                </a:solidFill>
                <a:latin typeface="Arial"/>
                <a:cs typeface="Arial"/>
              </a:rPr>
              <a:t>j</a:t>
            </a:r>
            <a:r>
              <a:rPr sz="859" spc="10" dirty="0">
                <a:solidFill>
                  <a:srgbClr val="717675"/>
                </a:solidFill>
                <a:latin typeface="Arial"/>
                <a:cs typeface="Arial"/>
              </a:rPr>
              <a:t>í</a:t>
            </a:r>
            <a:r>
              <a:rPr sz="859" spc="10" dirty="0">
                <a:solidFill>
                  <a:srgbClr val="616464"/>
                </a:solidFill>
                <a:latin typeface="Arial"/>
                <a:cs typeface="Arial"/>
              </a:rPr>
              <a:t>mate</a:t>
            </a:r>
            <a:r>
              <a:rPr sz="859" spc="10" dirty="0">
                <a:solidFill>
                  <a:srgbClr val="717675"/>
                </a:solidFill>
                <a:latin typeface="Arial"/>
                <a:cs typeface="Arial"/>
              </a:rPr>
              <a:t>r</a:t>
            </a:r>
            <a:r>
              <a:rPr sz="859" spc="10" dirty="0">
                <a:solidFill>
                  <a:srgbClr val="616464"/>
                </a:solidFill>
                <a:latin typeface="Arial"/>
                <a:cs typeface="Arial"/>
              </a:rPr>
              <a:t>a   </a:t>
            </a:r>
            <a:r>
              <a:rPr sz="809" spc="10" dirty="0">
                <a:solidFill>
                  <a:srgbClr val="616464"/>
                </a:solidFill>
                <a:latin typeface="Arial"/>
                <a:cs typeface="Arial"/>
              </a:rPr>
              <a:t>d</a:t>
            </a:r>
            <a:r>
              <a:rPr sz="809" spc="10" dirty="0">
                <a:solidFill>
                  <a:srgbClr val="717675"/>
                </a:solidFill>
                <a:latin typeface="Arial"/>
                <a:cs typeface="Arial"/>
              </a:rPr>
              <a:t>obr</a:t>
            </a:r>
            <a:r>
              <a:rPr sz="809" spc="10" dirty="0">
                <a:solidFill>
                  <a:srgbClr val="616464"/>
                </a:solidFill>
                <a:latin typeface="Arial"/>
                <a:cs typeface="Arial"/>
              </a:rPr>
              <a:t>o</a:t>
            </a:r>
            <a:r>
              <a:rPr sz="809" spc="10" dirty="0">
                <a:solidFill>
                  <a:srgbClr val="717675"/>
                </a:solidFill>
                <a:latin typeface="Arial"/>
                <a:cs typeface="Arial"/>
              </a:rPr>
              <a:t>v</a:t>
            </a:r>
            <a:r>
              <a:rPr sz="809" spc="10" dirty="0">
                <a:solidFill>
                  <a:srgbClr val="616464"/>
                </a:solidFill>
                <a:latin typeface="Arial"/>
                <a:cs typeface="Arial"/>
              </a:rPr>
              <a:t>o</a:t>
            </a:r>
            <a:r>
              <a:rPr sz="809" spc="10" dirty="0">
                <a:solidFill>
                  <a:srgbClr val="717675"/>
                </a:solidFill>
                <a:latin typeface="Arial"/>
                <a:cs typeface="Arial"/>
              </a:rPr>
              <a:t>ln</a:t>
            </a:r>
            <a:r>
              <a:rPr sz="809" spc="10" dirty="0">
                <a:solidFill>
                  <a:srgbClr val="89908F"/>
                </a:solidFill>
                <a:latin typeface="Arial"/>
                <a:cs typeface="Arial"/>
              </a:rPr>
              <a:t>l</a:t>
            </a:r>
            <a:r>
              <a:rPr sz="809" spc="10" dirty="0">
                <a:solidFill>
                  <a:srgbClr val="717675"/>
                </a:solidFill>
                <a:latin typeface="Arial"/>
                <a:cs typeface="Arial"/>
              </a:rPr>
              <a:t>ck</a:t>
            </a:r>
            <a:r>
              <a:rPr sz="809" spc="10" dirty="0">
                <a:solidFill>
                  <a:srgbClr val="616464"/>
                </a:solidFill>
                <a:latin typeface="Arial"/>
                <a:cs typeface="Arial"/>
              </a:rPr>
              <a:t>e</a:t>
            </a:r>
            <a:r>
              <a:rPr sz="809" spc="10" dirty="0">
                <a:solidFill>
                  <a:srgbClr val="717675"/>
                </a:solidFill>
                <a:latin typeface="Arial"/>
                <a:cs typeface="Arial"/>
              </a:rPr>
              <a:t>]     éin</a:t>
            </a:r>
            <a:r>
              <a:rPr sz="809" spc="10" dirty="0">
                <a:solidFill>
                  <a:srgbClr val="616464"/>
                </a:solidFill>
                <a:latin typeface="Arial"/>
                <a:cs typeface="Arial"/>
              </a:rPr>
              <a:t>n</a:t>
            </a:r>
            <a:r>
              <a:rPr sz="809" spc="10" dirty="0">
                <a:solidFill>
                  <a:srgbClr val="717675"/>
                </a:solidFill>
                <a:latin typeface="Arial"/>
                <a:cs typeface="Arial"/>
              </a:rPr>
              <a:t>o</a:t>
            </a:r>
            <a:r>
              <a:rPr sz="809" spc="10" dirty="0">
                <a:solidFill>
                  <a:srgbClr val="616464"/>
                </a:solidFill>
                <a:latin typeface="Arial"/>
                <a:cs typeface="Arial"/>
              </a:rPr>
              <a:t>st</a:t>
            </a:r>
            <a:r>
              <a:rPr sz="809" spc="10" dirty="0">
                <a:solidFill>
                  <a:srgbClr val="717675"/>
                </a:solidFill>
                <a:latin typeface="Arial"/>
                <a:cs typeface="Arial"/>
              </a:rPr>
              <a:t>i   </a:t>
            </a:r>
            <a:r>
              <a:rPr sz="959" spc="10" dirty="0">
                <a:solidFill>
                  <a:srgbClr val="616464"/>
                </a:solidFill>
                <a:latin typeface="Arial"/>
                <a:cs typeface="Arial"/>
              </a:rPr>
              <a:t>o  s</a:t>
            </a:r>
            <a:r>
              <a:rPr sz="959" spc="10" dirty="0">
                <a:solidFill>
                  <a:srgbClr val="717675"/>
                </a:solidFill>
                <a:latin typeface="Arial"/>
                <a:cs typeface="Arial"/>
              </a:rPr>
              <a:t>ku</a:t>
            </a:r>
            <a:r>
              <a:rPr sz="959" spc="10" dirty="0">
                <a:solidFill>
                  <a:srgbClr val="616464"/>
                </a:solidFill>
                <a:latin typeface="Arial"/>
                <a:cs typeface="Arial"/>
              </a:rPr>
              <a:t>to</a:t>
            </a:r>
            <a:r>
              <a:rPr sz="959" spc="10" dirty="0">
                <a:solidFill>
                  <a:srgbClr val="717675"/>
                </a:solidFill>
                <a:latin typeface="Arial"/>
                <a:cs typeface="Arial"/>
              </a:rPr>
              <a:t>ën</a:t>
            </a:r>
            <a:r>
              <a:rPr sz="959" spc="10" dirty="0">
                <a:solidFill>
                  <a:srgbClr val="616464"/>
                </a:solidFill>
                <a:latin typeface="Arial"/>
                <a:cs typeface="Arial"/>
              </a:rPr>
              <a:t>cst</a:t>
            </a:r>
            <a:r>
              <a:rPr sz="959" spc="10" dirty="0">
                <a:solidFill>
                  <a:srgbClr val="717675"/>
                </a:solidFill>
                <a:latin typeface="Arial"/>
                <a:cs typeface="Arial"/>
              </a:rPr>
              <a:t>l</a:t>
            </a:r>
            <a:r>
              <a:rPr sz="959" spc="10" dirty="0">
                <a:solidFill>
                  <a:srgbClr val="616464"/>
                </a:solidFill>
                <a:latin typeface="Arial"/>
                <a:cs typeface="Arial"/>
              </a:rPr>
              <a:t>ach</a:t>
            </a:r>
            <a:r>
              <a:rPr sz="959" spc="10" dirty="0">
                <a:solidFill>
                  <a:srgbClr val="717675"/>
                </a:solidFill>
                <a:latin typeface="Arial"/>
                <a:cs typeface="Arial"/>
              </a:rPr>
              <a:t>,    </a:t>
            </a:r>
            <a:r>
              <a:rPr sz="809" spc="10" dirty="0">
                <a:solidFill>
                  <a:srgbClr val="717675"/>
                </a:solidFill>
                <a:latin typeface="Arial"/>
                <a:cs typeface="Arial"/>
              </a:rPr>
              <a:t>ktoré   </a:t>
            </a:r>
            <a:r>
              <a:rPr sz="959" spc="10" dirty="0">
                <a:solidFill>
                  <a:srgbClr val="616464"/>
                </a:solidFill>
                <a:latin typeface="Arial"/>
                <a:cs typeface="Arial"/>
              </a:rPr>
              <a:t>b</a:t>
            </a:r>
            <a:r>
              <a:rPr sz="959" spc="10" dirty="0">
                <a:solidFill>
                  <a:srgbClr val="717675"/>
                </a:solidFill>
                <a:latin typeface="Arial"/>
                <a:cs typeface="Arial"/>
              </a:rPr>
              <a:t>y  m</a:t>
            </a:r>
            <a:r>
              <a:rPr sz="959" spc="10" dirty="0">
                <a:solidFill>
                  <a:srgbClr val="616464"/>
                </a:solidFill>
                <a:latin typeface="Arial"/>
                <a:cs typeface="Arial"/>
              </a:rPr>
              <a:t>oh</a:t>
            </a:r>
            <a:r>
              <a:rPr sz="959" spc="10" dirty="0">
                <a:solidFill>
                  <a:srgbClr val="717675"/>
                </a:solidFill>
                <a:latin typeface="Arial"/>
                <a:cs typeface="Arial"/>
              </a:rPr>
              <a:t>li  </a:t>
            </a:r>
            <a:r>
              <a:rPr sz="809" spc="10" dirty="0">
                <a:solidFill>
                  <a:srgbClr val="717675"/>
                </a:solidFill>
                <a:latin typeface="Arial"/>
                <a:cs typeface="Arial"/>
              </a:rPr>
              <a:t>do</a:t>
            </a:r>
            <a:r>
              <a:rPr sz="809" spc="10" dirty="0">
                <a:solidFill>
                  <a:srgbClr val="616464"/>
                </a:solidFill>
                <a:latin typeface="Arial"/>
                <a:cs typeface="Arial"/>
              </a:rPr>
              <a:t>br</a:t>
            </a:r>
            <a:r>
              <a:rPr sz="809" spc="10" dirty="0">
                <a:solidFill>
                  <a:srgbClr val="717675"/>
                </a:solidFill>
                <a:latin typeface="Arial"/>
                <a:cs typeface="Arial"/>
              </a:rPr>
              <a:t>ovor</a:t>
            </a:r>
            <a:r>
              <a:rPr sz="809" spc="10" dirty="0">
                <a:solidFill>
                  <a:srgbClr val="616464"/>
                </a:solidFill>
                <a:latin typeface="Arial"/>
                <a:cs typeface="Arial"/>
              </a:rPr>
              <a:t>n</a:t>
            </a:r>
            <a:r>
              <a:rPr sz="809" spc="10" dirty="0">
                <a:solidFill>
                  <a:srgbClr val="89908F"/>
                </a:solidFill>
                <a:latin typeface="Arial"/>
                <a:cs typeface="Arial"/>
              </a:rPr>
              <a:t>ï</a:t>
            </a:r>
            <a:r>
              <a:rPr sz="809" spc="10" dirty="0">
                <a:solidFill>
                  <a:srgbClr val="717675"/>
                </a:solidFill>
                <a:latin typeface="Arial"/>
                <a:cs typeface="Arial"/>
              </a:rPr>
              <a:t>kovi</a:t>
            </a:r>
            <a:endParaRPr sz="800">
              <a:latin typeface="Arial"/>
              <a:cs typeface="Arial"/>
            </a:endParaRPr>
          </a:p>
          <a:p>
            <a:pPr marL="185271">
              <a:lnSpc>
                <a:spcPct val="100000"/>
              </a:lnSpc>
            </a:pPr>
            <a:r>
              <a:rPr sz="900" spc="10" dirty="0">
                <a:solidFill>
                  <a:srgbClr val="616464"/>
                </a:solidFill>
                <a:latin typeface="Arial"/>
                <a:cs typeface="Arial"/>
              </a:rPr>
              <a:t>b</a:t>
            </a:r>
            <a:r>
              <a:rPr sz="900" spc="10" dirty="0">
                <a:solidFill>
                  <a:srgbClr val="717675"/>
                </a:solidFill>
                <a:latin typeface="Arial"/>
                <a:cs typeface="Arial"/>
              </a:rPr>
              <a:t>r</a:t>
            </a:r>
            <a:r>
              <a:rPr sz="900" spc="10" dirty="0">
                <a:solidFill>
                  <a:srgbClr val="616464"/>
                </a:solidFill>
                <a:latin typeface="Arial"/>
                <a:cs typeface="Arial"/>
              </a:rPr>
              <a:t>án</a:t>
            </a:r>
            <a:r>
              <a:rPr sz="900" spc="10" dirty="0">
                <a:solidFill>
                  <a:srgbClr val="717675"/>
                </a:solidFill>
                <a:latin typeface="Arial"/>
                <a:cs typeface="Arial"/>
              </a:rPr>
              <a:t>l</a:t>
            </a:r>
            <a:r>
              <a:rPr sz="900" spc="10" dirty="0">
                <a:solidFill>
                  <a:srgbClr val="616464"/>
                </a:solidFill>
                <a:latin typeface="Arial"/>
                <a:cs typeface="Arial"/>
              </a:rPr>
              <a:t>t   </a:t>
            </a:r>
            <a:r>
              <a:rPr sz="1050" spc="10" dirty="0">
                <a:solidFill>
                  <a:srgbClr val="717675"/>
                </a:solidFill>
                <a:latin typeface="Arial"/>
                <a:cs typeface="Arial"/>
              </a:rPr>
              <a:t>v</a:t>
            </a:r>
            <a:r>
              <a:rPr sz="1050" spc="10" dirty="0">
                <a:solidFill>
                  <a:srgbClr val="616464"/>
                </a:solidFill>
                <a:latin typeface="Arial"/>
                <a:cs typeface="Arial"/>
              </a:rPr>
              <a:t>o  </a:t>
            </a:r>
            <a:r>
              <a:rPr sz="900" spc="10" dirty="0">
                <a:solidFill>
                  <a:srgbClr val="717675"/>
                </a:solidFill>
                <a:latin typeface="Arial"/>
                <a:cs typeface="Arial"/>
              </a:rPr>
              <a:t>vv</a:t>
            </a:r>
            <a:r>
              <a:rPr sz="900" spc="10" dirty="0">
                <a:solidFill>
                  <a:srgbClr val="616464"/>
                </a:solidFill>
                <a:latin typeface="Arial"/>
                <a:cs typeface="Arial"/>
              </a:rPr>
              <a:t>k</a:t>
            </a:r>
            <a:r>
              <a:rPr sz="900" spc="10" dirty="0">
                <a:solidFill>
                  <a:srgbClr val="717675"/>
                </a:solidFill>
                <a:latin typeface="Arial"/>
                <a:cs typeface="Arial"/>
              </a:rPr>
              <a:t>o</a:t>
            </a:r>
            <a:r>
              <a:rPr sz="900" spc="10" dirty="0">
                <a:solidFill>
                  <a:srgbClr val="616464"/>
                </a:solidFill>
                <a:latin typeface="Arial"/>
                <a:cs typeface="Arial"/>
              </a:rPr>
              <a:t>ne   dobro</a:t>
            </a:r>
            <a:r>
              <a:rPr sz="900" spc="10" dirty="0">
                <a:solidFill>
                  <a:srgbClr val="717675"/>
                </a:solidFill>
                <a:latin typeface="Arial"/>
                <a:cs typeface="Arial"/>
              </a:rPr>
              <a:t>v</a:t>
            </a:r>
            <a:r>
              <a:rPr sz="900" spc="10" dirty="0">
                <a:solidFill>
                  <a:srgbClr val="616464"/>
                </a:solidFill>
                <a:latin typeface="Arial"/>
                <a:cs typeface="Arial"/>
              </a:rPr>
              <a:t>o</a:t>
            </a:r>
            <a:r>
              <a:rPr sz="900" spc="10" dirty="0">
                <a:solidFill>
                  <a:srgbClr val="717675"/>
                </a:solidFill>
                <a:latin typeface="Arial"/>
                <a:cs typeface="Arial"/>
              </a:rPr>
              <a:t>t</a:t>
            </a:r>
            <a:r>
              <a:rPr sz="900" spc="10" dirty="0">
                <a:solidFill>
                  <a:srgbClr val="616464"/>
                </a:solidFill>
                <a:latin typeface="Arial"/>
                <a:cs typeface="Arial"/>
              </a:rPr>
              <a:t>n</a:t>
            </a:r>
            <a:r>
              <a:rPr sz="900" spc="10" dirty="0">
                <a:solidFill>
                  <a:srgbClr val="717675"/>
                </a:solidFill>
                <a:latin typeface="Arial"/>
                <a:cs typeface="Arial"/>
              </a:rPr>
              <a:t>l</a:t>
            </a:r>
            <a:r>
              <a:rPr sz="900" spc="10" dirty="0">
                <a:solidFill>
                  <a:srgbClr val="616464"/>
                </a:solidFill>
                <a:latin typeface="Arial"/>
                <a:cs typeface="Arial"/>
              </a:rPr>
              <a:t>c</a:t>
            </a:r>
            <a:r>
              <a:rPr sz="900" spc="10" dirty="0">
                <a:solidFill>
                  <a:srgbClr val="717675"/>
                </a:solidFill>
                <a:latin typeface="Arial"/>
                <a:cs typeface="Arial"/>
              </a:rPr>
              <a:t>k</a:t>
            </a:r>
            <a:r>
              <a:rPr sz="900" spc="10" dirty="0">
                <a:solidFill>
                  <a:srgbClr val="616464"/>
                </a:solidFill>
                <a:latin typeface="Arial"/>
                <a:cs typeface="Arial"/>
              </a:rPr>
              <a:t>e</a:t>
            </a:r>
            <a:r>
              <a:rPr sz="900" spc="10" dirty="0">
                <a:solidFill>
                  <a:srgbClr val="717675"/>
                </a:solidFill>
                <a:latin typeface="Arial"/>
                <a:cs typeface="Arial"/>
              </a:rPr>
              <a:t>]   </a:t>
            </a:r>
            <a:r>
              <a:rPr sz="900" spc="10" dirty="0">
                <a:solidFill>
                  <a:srgbClr val="616464"/>
                </a:solidFill>
                <a:latin typeface="Arial"/>
                <a:cs typeface="Arial"/>
              </a:rPr>
              <a:t>é</a:t>
            </a:r>
            <a:r>
              <a:rPr sz="900" spc="10" dirty="0">
                <a:solidFill>
                  <a:srgbClr val="717675"/>
                </a:solidFill>
                <a:latin typeface="Arial"/>
                <a:cs typeface="Arial"/>
              </a:rPr>
              <a:t>i</a:t>
            </a:r>
            <a:r>
              <a:rPr sz="900" spc="10" dirty="0">
                <a:solidFill>
                  <a:srgbClr val="616464"/>
                </a:solidFill>
                <a:latin typeface="Arial"/>
                <a:cs typeface="Arial"/>
              </a:rPr>
              <a:t>nnost</a:t>
            </a:r>
            <a:r>
              <a:rPr sz="900" spc="10" dirty="0">
                <a:solidFill>
                  <a:srgbClr val="717675"/>
                </a:solidFill>
                <a:latin typeface="Arial"/>
                <a:cs typeface="Arial"/>
              </a:rPr>
              <a:t>i,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text 1"/>
          <p:cNvSpPr txBox="1"/>
          <p:nvPr/>
        </p:nvSpPr>
        <p:spPr>
          <a:xfrm rot="-10800000">
            <a:off x="302104" y="9426137"/>
            <a:ext cx="6285105" cy="2929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272761">
              <a:lnSpc>
                <a:spcPct val="100000"/>
              </a:lnSpc>
            </a:pPr>
            <a:r>
              <a:rPr sz="900" spc="10" dirty="0">
                <a:solidFill>
                  <a:srgbClr val="616464"/>
                </a:solidFill>
                <a:latin typeface="Arial"/>
                <a:cs typeface="Arial"/>
              </a:rPr>
              <a:t>•   por</a:t>
            </a:r>
            <a:r>
              <a:rPr sz="900" spc="10" dirty="0">
                <a:solidFill>
                  <a:srgbClr val="717675"/>
                </a:solidFill>
                <a:latin typeface="Arial"/>
                <a:cs typeface="Arial"/>
              </a:rPr>
              <a:t>u</a:t>
            </a:r>
            <a:r>
              <a:rPr sz="900" spc="10" dirty="0">
                <a:solidFill>
                  <a:srgbClr val="616464"/>
                </a:solidFill>
                <a:latin typeface="Arial"/>
                <a:cs typeface="Arial"/>
              </a:rPr>
              <a:t>s</a:t>
            </a:r>
            <a:r>
              <a:rPr sz="900" spc="10" dirty="0">
                <a:solidFill>
                  <a:srgbClr val="717675"/>
                </a:solidFill>
                <a:latin typeface="Arial"/>
                <a:cs typeface="Arial"/>
              </a:rPr>
              <a:t>u</a:t>
            </a:r>
            <a:r>
              <a:rPr sz="900" spc="10" dirty="0">
                <a:solidFill>
                  <a:srgbClr val="616464"/>
                </a:solidFill>
                <a:latin typeface="Arial"/>
                <a:cs typeface="Arial"/>
              </a:rPr>
              <a:t>]e   povinnost   </a:t>
            </a:r>
            <a:r>
              <a:rPr sz="1050" spc="10" dirty="0">
                <a:solidFill>
                  <a:srgbClr val="616464"/>
                </a:solidFill>
                <a:latin typeface="Arial"/>
                <a:cs typeface="Arial"/>
              </a:rPr>
              <a:t>r</a:t>
            </a:r>
            <a:r>
              <a:rPr sz="1050" spc="10" dirty="0">
                <a:solidFill>
                  <a:srgbClr val="717675"/>
                </a:solidFill>
                <a:latin typeface="Arial"/>
                <a:cs typeface="Arial"/>
              </a:rPr>
              <a:t>i</a:t>
            </a:r>
            <a:r>
              <a:rPr sz="1050" spc="10" dirty="0">
                <a:solidFill>
                  <a:srgbClr val="616464"/>
                </a:solidFill>
                <a:latin typeface="Arial"/>
                <a:cs typeface="Arial"/>
              </a:rPr>
              <a:t>adne  </a:t>
            </a:r>
            <a:r>
              <a:rPr sz="900" spc="10" dirty="0">
                <a:solidFill>
                  <a:srgbClr val="616464"/>
                </a:solidFill>
                <a:latin typeface="Arial"/>
                <a:cs typeface="Arial"/>
              </a:rPr>
              <a:t>h</a:t>
            </a:r>
            <a:r>
              <a:rPr sz="900" spc="10" dirty="0">
                <a:solidFill>
                  <a:srgbClr val="717675"/>
                </a:solidFill>
                <a:latin typeface="Arial"/>
                <a:cs typeface="Arial"/>
              </a:rPr>
              <a:t>o</a:t>
            </a:r>
            <a:r>
              <a:rPr sz="900" spc="10" dirty="0">
                <a:solidFill>
                  <a:srgbClr val="616464"/>
                </a:solidFill>
                <a:latin typeface="Arial"/>
                <a:cs typeface="Arial"/>
              </a:rPr>
              <a:t>spod</a:t>
            </a:r>
            <a:r>
              <a:rPr sz="900" spc="10" dirty="0">
                <a:solidFill>
                  <a:srgbClr val="717675"/>
                </a:solidFill>
                <a:latin typeface="Arial"/>
                <a:cs typeface="Arial"/>
              </a:rPr>
              <a:t>á</a:t>
            </a:r>
            <a:r>
              <a:rPr sz="900" spc="10" dirty="0">
                <a:solidFill>
                  <a:srgbClr val="616464"/>
                </a:solidFill>
                <a:latin typeface="Arial"/>
                <a:cs typeface="Arial"/>
              </a:rPr>
              <a:t>r</a:t>
            </a:r>
            <a:r>
              <a:rPr sz="900" spc="10" dirty="0">
                <a:solidFill>
                  <a:srgbClr val="717675"/>
                </a:solidFill>
                <a:latin typeface="Arial"/>
                <a:cs typeface="Arial"/>
              </a:rPr>
              <a:t>i</a:t>
            </a:r>
            <a:r>
              <a:rPr sz="900" spc="10" dirty="0">
                <a:solidFill>
                  <a:srgbClr val="616464"/>
                </a:solidFill>
                <a:latin typeface="Arial"/>
                <a:cs typeface="Arial"/>
              </a:rPr>
              <a:t>t    </a:t>
            </a:r>
            <a:r>
              <a:rPr sz="1050" spc="10" dirty="0">
                <a:solidFill>
                  <a:srgbClr val="616464"/>
                </a:solidFill>
                <a:latin typeface="Arial"/>
                <a:cs typeface="Arial"/>
              </a:rPr>
              <a:t>a  nak</a:t>
            </a:r>
            <a:r>
              <a:rPr sz="1050" spc="10" dirty="0">
                <a:solidFill>
                  <a:srgbClr val="717675"/>
                </a:solidFill>
                <a:latin typeface="Arial"/>
                <a:cs typeface="Arial"/>
              </a:rPr>
              <a:t>l</a:t>
            </a:r>
            <a:r>
              <a:rPr sz="1050" spc="10" dirty="0">
                <a:solidFill>
                  <a:srgbClr val="616464"/>
                </a:solidFill>
                <a:latin typeface="Arial"/>
                <a:cs typeface="Arial"/>
              </a:rPr>
              <a:t>adat  so </a:t>
            </a:r>
            <a:r>
              <a:rPr sz="900" spc="10" dirty="0">
                <a:solidFill>
                  <a:srgbClr val="616464"/>
                </a:solidFill>
                <a:latin typeface="Arial"/>
                <a:cs typeface="Arial"/>
              </a:rPr>
              <a:t>z</a:t>
            </a:r>
            <a:r>
              <a:rPr sz="900" spc="10" dirty="0">
                <a:solidFill>
                  <a:srgbClr val="717675"/>
                </a:solidFill>
                <a:latin typeface="Arial"/>
                <a:cs typeface="Arial"/>
              </a:rPr>
              <a:t>v</a:t>
            </a:r>
            <a:r>
              <a:rPr sz="900" spc="10" dirty="0">
                <a:solidFill>
                  <a:srgbClr val="616464"/>
                </a:solidFill>
                <a:latin typeface="Arial"/>
                <a:cs typeface="Arial"/>
              </a:rPr>
              <a:t>erenvml   </a:t>
            </a:r>
            <a:r>
              <a:rPr sz="1050" spc="10" dirty="0">
                <a:solidFill>
                  <a:srgbClr val="616464"/>
                </a:solidFill>
                <a:latin typeface="Arial"/>
                <a:cs typeface="Arial"/>
              </a:rPr>
              <a:t>predmet</a:t>
            </a:r>
            <a:r>
              <a:rPr sz="1050" spc="10" dirty="0">
                <a:solidFill>
                  <a:srgbClr val="717675"/>
                </a:solidFill>
                <a:latin typeface="Arial"/>
                <a:cs typeface="Arial"/>
              </a:rPr>
              <a:t>m</a:t>
            </a:r>
            <a:r>
              <a:rPr sz="1050" spc="10" dirty="0">
                <a:solidFill>
                  <a:srgbClr val="616464"/>
                </a:solidFill>
                <a:latin typeface="Arial"/>
                <a:cs typeface="Arial"/>
              </a:rPr>
              <a:t>i.</a:t>
            </a:r>
            <a:endParaRPr sz="10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O  u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k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onée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nl  vy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ko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nu  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dobro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v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otn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f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cke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]  è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ln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n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os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t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l   s  dobro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v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o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tník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orn  mus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í  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pr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i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j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í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mate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r  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dobro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v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otn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í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c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k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e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]  é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í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nn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ost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l   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bez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 rot="-10800000">
            <a:off x="327452" y="9086113"/>
            <a:ext cx="6470759" cy="29808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211003">
              <a:lnSpc>
                <a:spcPct val="100000"/>
              </a:lnSpc>
            </a:pPr>
            <a:r>
              <a:rPr sz="900" spc="10" dirty="0">
                <a:solidFill>
                  <a:srgbClr val="616464"/>
                </a:solidFill>
                <a:latin typeface="Arial"/>
                <a:cs typeface="Arial"/>
              </a:rPr>
              <a:t>zbvto</a:t>
            </a:r>
            <a:r>
              <a:rPr sz="900" spc="10" dirty="0">
                <a:solidFill>
                  <a:srgbClr val="717675"/>
                </a:solidFill>
                <a:latin typeface="Arial"/>
                <a:cs typeface="Arial"/>
              </a:rPr>
              <a:t>énéh</a:t>
            </a:r>
            <a:r>
              <a:rPr sz="900" spc="10" dirty="0">
                <a:solidFill>
                  <a:srgbClr val="616464"/>
                </a:solidFill>
                <a:latin typeface="Arial"/>
                <a:cs typeface="Arial"/>
              </a:rPr>
              <a:t>o   </a:t>
            </a:r>
            <a:r>
              <a:rPr sz="1050" spc="10" dirty="0">
                <a:solidFill>
                  <a:srgbClr val="616464"/>
                </a:solidFill>
                <a:latin typeface="Arial"/>
                <a:cs typeface="Arial"/>
              </a:rPr>
              <a:t>od</a:t>
            </a:r>
            <a:r>
              <a:rPr sz="1050" spc="10" dirty="0">
                <a:solidFill>
                  <a:srgbClr val="717675"/>
                </a:solidFill>
                <a:latin typeface="Arial"/>
                <a:cs typeface="Arial"/>
              </a:rPr>
              <a:t>kl</a:t>
            </a:r>
            <a:r>
              <a:rPr sz="1050" spc="10" dirty="0">
                <a:solidFill>
                  <a:srgbClr val="616464"/>
                </a:solidFill>
                <a:latin typeface="Arial"/>
                <a:cs typeface="Arial"/>
              </a:rPr>
              <a:t>adu  </a:t>
            </a:r>
            <a:r>
              <a:rPr sz="900" spc="10" dirty="0">
                <a:solidFill>
                  <a:srgbClr val="717675"/>
                </a:solidFill>
                <a:latin typeface="Arial"/>
                <a:cs typeface="Arial"/>
              </a:rPr>
              <a:t>l</a:t>
            </a:r>
            <a:r>
              <a:rPr sz="900" spc="10" dirty="0">
                <a:solidFill>
                  <a:srgbClr val="616464"/>
                </a:solidFill>
                <a:latin typeface="Arial"/>
                <a:cs typeface="Arial"/>
              </a:rPr>
              <a:t>nforrno</a:t>
            </a:r>
            <a:r>
              <a:rPr sz="900" spc="10" dirty="0">
                <a:solidFill>
                  <a:srgbClr val="717675"/>
                </a:solidFill>
                <a:latin typeface="Arial"/>
                <a:cs typeface="Arial"/>
              </a:rPr>
              <a:t>v</a:t>
            </a:r>
            <a:r>
              <a:rPr sz="900" spc="10" dirty="0">
                <a:solidFill>
                  <a:srgbClr val="616464"/>
                </a:solidFill>
                <a:latin typeface="Arial"/>
                <a:cs typeface="Arial"/>
              </a:rPr>
              <a:t>a</a:t>
            </a:r>
            <a:r>
              <a:rPr sz="900" spc="10" dirty="0">
                <a:solidFill>
                  <a:srgbClr val="717675"/>
                </a:solidFill>
                <a:latin typeface="Arial"/>
                <a:cs typeface="Arial"/>
              </a:rPr>
              <a:t>t   </a:t>
            </a:r>
            <a:r>
              <a:rPr sz="900" spc="10" dirty="0">
                <a:solidFill>
                  <a:srgbClr val="616464"/>
                </a:solidFill>
                <a:latin typeface="Arial"/>
                <a:cs typeface="Arial"/>
              </a:rPr>
              <a:t>d</a:t>
            </a:r>
            <a:r>
              <a:rPr sz="900" spc="10" dirty="0">
                <a:solidFill>
                  <a:srgbClr val="717675"/>
                </a:solidFill>
                <a:latin typeface="Arial"/>
                <a:cs typeface="Arial"/>
              </a:rPr>
              <a:t>o</a:t>
            </a:r>
            <a:r>
              <a:rPr sz="900" spc="10" dirty="0">
                <a:solidFill>
                  <a:srgbClr val="616464"/>
                </a:solidFill>
                <a:latin typeface="Arial"/>
                <a:cs typeface="Arial"/>
              </a:rPr>
              <a:t>br</a:t>
            </a:r>
            <a:r>
              <a:rPr sz="900" spc="10" dirty="0">
                <a:solidFill>
                  <a:srgbClr val="717675"/>
                </a:solidFill>
                <a:latin typeface="Arial"/>
                <a:cs typeface="Arial"/>
              </a:rPr>
              <a:t>ov</a:t>
            </a:r>
            <a:r>
              <a:rPr sz="900" spc="10" dirty="0">
                <a:solidFill>
                  <a:srgbClr val="616464"/>
                </a:solidFill>
                <a:latin typeface="Arial"/>
                <a:cs typeface="Arial"/>
              </a:rPr>
              <a:t>o</a:t>
            </a:r>
            <a:r>
              <a:rPr sz="900" spc="10" dirty="0">
                <a:solidFill>
                  <a:srgbClr val="717675"/>
                </a:solidFill>
                <a:latin typeface="Arial"/>
                <a:cs typeface="Arial"/>
              </a:rPr>
              <a:t>lnlk</a:t>
            </a:r>
            <a:r>
              <a:rPr sz="900" spc="10" dirty="0">
                <a:solidFill>
                  <a:srgbClr val="616464"/>
                </a:solidFill>
                <a:latin typeface="Arial"/>
                <a:cs typeface="Arial"/>
              </a:rPr>
              <a:t>a</a:t>
            </a:r>
            <a:r>
              <a:rPr sz="900" spc="10" dirty="0">
                <a:solidFill>
                  <a:srgbClr val="717675"/>
                </a:solidFill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869" spc="10" dirty="0">
                <a:solidFill>
                  <a:srgbClr val="616464"/>
                </a:solidFill>
                <a:latin typeface="Arial"/>
                <a:cs typeface="Arial"/>
              </a:rPr>
              <a:t>14</a:t>
            </a:r>
            <a:r>
              <a:rPr sz="869" spc="10" dirty="0">
                <a:solidFill>
                  <a:srgbClr val="717675"/>
                </a:solidFill>
                <a:latin typeface="Arial"/>
                <a:cs typeface="Arial"/>
              </a:rPr>
              <a:t>.  </a:t>
            </a:r>
            <a:r>
              <a:rPr sz="869" spc="10" dirty="0">
                <a:solidFill>
                  <a:srgbClr val="616464"/>
                </a:solidFill>
                <a:latin typeface="Arial"/>
                <a:cs typeface="Arial"/>
              </a:rPr>
              <a:t>Za  </a:t>
            </a:r>
            <a:r>
              <a:rPr sz="869" spc="10" dirty="0">
                <a:solidFill>
                  <a:srgbClr val="717675"/>
                </a:solidFill>
                <a:latin typeface="Arial"/>
                <a:cs typeface="Arial"/>
              </a:rPr>
              <a:t>ú</a:t>
            </a:r>
            <a:r>
              <a:rPr sz="869" spc="10" dirty="0">
                <a:solidFill>
                  <a:srgbClr val="616464"/>
                </a:solidFill>
                <a:latin typeface="Arial"/>
                <a:cs typeface="Arial"/>
              </a:rPr>
              <a:t>ée</a:t>
            </a:r>
            <a:r>
              <a:rPr sz="869" spc="10" dirty="0">
                <a:solidFill>
                  <a:srgbClr val="717675"/>
                </a:solidFill>
                <a:latin typeface="Arial"/>
                <a:cs typeface="Arial"/>
              </a:rPr>
              <a:t>l</a:t>
            </a:r>
            <a:r>
              <a:rPr sz="869" spc="10" dirty="0">
                <a:solidFill>
                  <a:srgbClr val="616464"/>
                </a:solidFill>
                <a:latin typeface="Arial"/>
                <a:cs typeface="Arial"/>
              </a:rPr>
              <a:t>o</a:t>
            </a:r>
            <a:r>
              <a:rPr sz="869" spc="10" dirty="0">
                <a:solidFill>
                  <a:srgbClr val="717675"/>
                </a:solidFill>
                <a:latin typeface="Arial"/>
                <a:cs typeface="Arial"/>
              </a:rPr>
              <a:t>rn  </a:t>
            </a:r>
            <a:r>
              <a:rPr sz="869" spc="10" dirty="0">
                <a:solidFill>
                  <a:srgbClr val="616464"/>
                </a:solidFill>
                <a:latin typeface="Arial"/>
                <a:cs typeface="Arial"/>
              </a:rPr>
              <a:t>zabezpeëe</a:t>
            </a:r>
            <a:r>
              <a:rPr sz="869" spc="10" dirty="0">
                <a:solidFill>
                  <a:srgbClr val="717675"/>
                </a:solidFill>
                <a:latin typeface="Arial"/>
                <a:cs typeface="Arial"/>
              </a:rPr>
              <a:t>n</a:t>
            </a:r>
            <a:r>
              <a:rPr sz="869" spc="10" dirty="0">
                <a:solidFill>
                  <a:srgbClr val="616464"/>
                </a:solidFill>
                <a:latin typeface="Arial"/>
                <a:cs typeface="Arial"/>
              </a:rPr>
              <a:t>ìa  bezpe</a:t>
            </a:r>
            <a:r>
              <a:rPr sz="869" spc="10" dirty="0">
                <a:solidFill>
                  <a:srgbClr val="717675"/>
                </a:solidFill>
                <a:latin typeface="Arial"/>
                <a:cs typeface="Arial"/>
              </a:rPr>
              <a:t>õ</a:t>
            </a:r>
            <a:r>
              <a:rPr sz="869" spc="10" dirty="0">
                <a:solidFill>
                  <a:srgbClr val="616464"/>
                </a:solidFill>
                <a:latin typeface="Arial"/>
                <a:cs typeface="Arial"/>
              </a:rPr>
              <a:t>nos</a:t>
            </a:r>
            <a:r>
              <a:rPr sz="869" spc="10" dirty="0">
                <a:solidFill>
                  <a:srgbClr val="717675"/>
                </a:solidFill>
                <a:latin typeface="Arial"/>
                <a:cs typeface="Arial"/>
              </a:rPr>
              <a:t>ti  </a:t>
            </a:r>
            <a:r>
              <a:rPr sz="869" spc="10" dirty="0">
                <a:solidFill>
                  <a:srgbClr val="616464"/>
                </a:solidFill>
                <a:latin typeface="Arial"/>
                <a:cs typeface="Arial"/>
              </a:rPr>
              <a:t>a  ochran</a:t>
            </a:r>
            <a:r>
              <a:rPr sz="869" spc="10" dirty="0">
                <a:solidFill>
                  <a:srgbClr val="717675"/>
                </a:solidFill>
                <a:latin typeface="Arial"/>
                <a:cs typeface="Arial"/>
              </a:rPr>
              <a:t>y </a:t>
            </a:r>
            <a:r>
              <a:rPr sz="869" spc="10" dirty="0">
                <a:solidFill>
                  <a:srgbClr val="616464"/>
                </a:solidFill>
                <a:latin typeface="Arial"/>
                <a:cs typeface="Arial"/>
              </a:rPr>
              <a:t>zdra</a:t>
            </a:r>
            <a:r>
              <a:rPr sz="869" spc="10" dirty="0">
                <a:solidFill>
                  <a:srgbClr val="717675"/>
                </a:solidFill>
                <a:latin typeface="Arial"/>
                <a:cs typeface="Arial"/>
              </a:rPr>
              <a:t>v</a:t>
            </a:r>
            <a:r>
              <a:rPr sz="869" spc="10" dirty="0">
                <a:solidFill>
                  <a:srgbClr val="89908F"/>
                </a:solidFill>
                <a:latin typeface="Arial"/>
                <a:cs typeface="Arial"/>
              </a:rPr>
              <a:t>i</a:t>
            </a:r>
            <a:r>
              <a:rPr sz="869" spc="10" dirty="0">
                <a:solidFill>
                  <a:srgbClr val="616464"/>
                </a:solidFill>
                <a:latin typeface="Arial"/>
                <a:cs typeface="Arial"/>
              </a:rPr>
              <a:t>a  d</a:t>
            </a:r>
            <a:r>
              <a:rPr sz="869" spc="10" dirty="0">
                <a:solidFill>
                  <a:srgbClr val="717675"/>
                </a:solidFill>
                <a:latin typeface="Arial"/>
                <a:cs typeface="Arial"/>
              </a:rPr>
              <a:t>o</a:t>
            </a:r>
            <a:r>
              <a:rPr sz="869" spc="10" dirty="0">
                <a:solidFill>
                  <a:srgbClr val="616464"/>
                </a:solidFill>
                <a:latin typeface="Arial"/>
                <a:cs typeface="Arial"/>
              </a:rPr>
              <a:t>bro</a:t>
            </a:r>
            <a:r>
              <a:rPr sz="869" spc="10" dirty="0">
                <a:solidFill>
                  <a:srgbClr val="717675"/>
                </a:solidFill>
                <a:latin typeface="Arial"/>
                <a:cs typeface="Arial"/>
              </a:rPr>
              <a:t>v</a:t>
            </a:r>
            <a:r>
              <a:rPr sz="869" spc="10" dirty="0">
                <a:solidFill>
                  <a:srgbClr val="616464"/>
                </a:solidFill>
                <a:latin typeface="Arial"/>
                <a:cs typeface="Arial"/>
              </a:rPr>
              <a:t>o</a:t>
            </a:r>
            <a:r>
              <a:rPr sz="869" spc="10" dirty="0">
                <a:solidFill>
                  <a:srgbClr val="717675"/>
                </a:solidFill>
                <a:latin typeface="Arial"/>
                <a:cs typeface="Arial"/>
              </a:rPr>
              <a:t>l</a:t>
            </a:r>
            <a:r>
              <a:rPr sz="869" spc="10" dirty="0">
                <a:solidFill>
                  <a:srgbClr val="616464"/>
                </a:solidFill>
                <a:latin typeface="Arial"/>
                <a:cs typeface="Arial"/>
              </a:rPr>
              <a:t>n</a:t>
            </a:r>
            <a:r>
              <a:rPr sz="869" spc="10" dirty="0">
                <a:solidFill>
                  <a:srgbClr val="717675"/>
                </a:solidFill>
                <a:latin typeface="Arial"/>
                <a:cs typeface="Arial"/>
              </a:rPr>
              <a:t>lk</a:t>
            </a:r>
            <a:r>
              <a:rPr sz="869" spc="10" dirty="0">
                <a:solidFill>
                  <a:srgbClr val="616464"/>
                </a:solidFill>
                <a:latin typeface="Arial"/>
                <a:cs typeface="Arial"/>
              </a:rPr>
              <a:t>a  Pr</a:t>
            </a:r>
            <a:r>
              <a:rPr sz="869" spc="10" dirty="0">
                <a:solidFill>
                  <a:srgbClr val="717675"/>
                </a:solidFill>
                <a:latin typeface="Arial"/>
                <a:cs typeface="Arial"/>
              </a:rPr>
              <a:t>i</a:t>
            </a:r>
            <a:r>
              <a:rPr sz="869" spc="10" dirty="0">
                <a:solidFill>
                  <a:srgbClr val="616464"/>
                </a:solidFill>
                <a:latin typeface="Arial"/>
                <a:cs typeface="Arial"/>
              </a:rPr>
              <a:t>jímate</a:t>
            </a:r>
            <a:r>
              <a:rPr sz="869" spc="10" dirty="0">
                <a:solidFill>
                  <a:srgbClr val="717675"/>
                </a:solidFill>
                <a:latin typeface="Arial"/>
                <a:cs typeface="Arial"/>
              </a:rPr>
              <a:t>r  </a:t>
            </a:r>
            <a:r>
              <a:rPr sz="869" spc="10" dirty="0">
                <a:solidFill>
                  <a:srgbClr val="616464"/>
                </a:solidFill>
                <a:latin typeface="Arial"/>
                <a:cs typeface="Arial"/>
              </a:rPr>
              <a:t>dobro</a:t>
            </a:r>
            <a:r>
              <a:rPr sz="869" spc="10" dirty="0">
                <a:solidFill>
                  <a:srgbClr val="717675"/>
                </a:solidFill>
                <a:latin typeface="Arial"/>
                <a:cs typeface="Arial"/>
              </a:rPr>
              <a:t>v</a:t>
            </a:r>
            <a:r>
              <a:rPr sz="869" spc="10" dirty="0">
                <a:solidFill>
                  <a:srgbClr val="616464"/>
                </a:solidFill>
                <a:latin typeface="Arial"/>
                <a:cs typeface="Arial"/>
              </a:rPr>
              <a:t>o</a:t>
            </a:r>
            <a:r>
              <a:rPr sz="869" spc="10" dirty="0">
                <a:solidFill>
                  <a:srgbClr val="717675"/>
                </a:solidFill>
                <a:latin typeface="Arial"/>
                <a:cs typeface="Arial"/>
              </a:rPr>
              <a:t>r</a:t>
            </a:r>
            <a:r>
              <a:rPr sz="869" spc="10" dirty="0">
                <a:solidFill>
                  <a:srgbClr val="616464"/>
                </a:solidFill>
                <a:latin typeface="Arial"/>
                <a:cs typeface="Arial"/>
              </a:rPr>
              <a:t>n</a:t>
            </a:r>
            <a:r>
              <a:rPr sz="869" spc="10" dirty="0">
                <a:solidFill>
                  <a:srgbClr val="717675"/>
                </a:solidFill>
                <a:latin typeface="Arial"/>
                <a:cs typeface="Arial"/>
              </a:rPr>
              <a:t>í</a:t>
            </a:r>
            <a:r>
              <a:rPr sz="869" spc="10" dirty="0">
                <a:solidFill>
                  <a:srgbClr val="616464"/>
                </a:solidFill>
                <a:latin typeface="Arial"/>
                <a:cs typeface="Arial"/>
              </a:rPr>
              <a:t>c</a:t>
            </a:r>
            <a:r>
              <a:rPr sz="869" spc="10" dirty="0">
                <a:solidFill>
                  <a:srgbClr val="717675"/>
                </a:solidFill>
                <a:latin typeface="Arial"/>
                <a:cs typeface="Arial"/>
              </a:rPr>
              <a:t>k</a:t>
            </a:r>
            <a:r>
              <a:rPr sz="869" spc="10" dirty="0">
                <a:solidFill>
                  <a:srgbClr val="616464"/>
                </a:solidFill>
                <a:latin typeface="Arial"/>
                <a:cs typeface="Arial"/>
              </a:rPr>
              <a:t>e</a:t>
            </a:r>
            <a:r>
              <a:rPr sz="869" spc="10" dirty="0">
                <a:solidFill>
                  <a:srgbClr val="717675"/>
                </a:solidFill>
                <a:latin typeface="Arial"/>
                <a:cs typeface="Arial"/>
              </a:rPr>
              <a:t>j  </a:t>
            </a:r>
            <a:r>
              <a:rPr sz="869" spc="10" dirty="0">
                <a:solidFill>
                  <a:srgbClr val="616464"/>
                </a:solidFill>
                <a:latin typeface="Arial"/>
                <a:cs typeface="Arial"/>
              </a:rPr>
              <a:t>ê</a:t>
            </a:r>
            <a:r>
              <a:rPr sz="869" spc="10" dirty="0">
                <a:solidFill>
                  <a:srgbClr val="717675"/>
                </a:solidFill>
                <a:latin typeface="Arial"/>
                <a:cs typeface="Arial"/>
              </a:rPr>
              <a:t>in</a:t>
            </a:r>
            <a:r>
              <a:rPr sz="869" spc="10" dirty="0">
                <a:solidFill>
                  <a:srgbClr val="616464"/>
                </a:solidFill>
                <a:latin typeface="Arial"/>
                <a:cs typeface="Arial"/>
              </a:rPr>
              <a:t>nos</a:t>
            </a:r>
            <a:r>
              <a:rPr sz="869" spc="10" dirty="0">
                <a:solidFill>
                  <a:srgbClr val="717675"/>
                </a:solidFill>
                <a:latin typeface="Arial"/>
                <a:cs typeface="Arial"/>
              </a:rPr>
              <a:t>tt  </a:t>
            </a:r>
            <a:r>
              <a:rPr sz="869" spc="10" dirty="0">
                <a:solidFill>
                  <a:srgbClr val="616464"/>
                </a:solidFill>
                <a:latin typeface="Arial"/>
                <a:cs typeface="Arial"/>
              </a:rPr>
              <a:t>po</a:t>
            </a:r>
            <a:r>
              <a:rPr sz="869" spc="10" dirty="0">
                <a:solidFill>
                  <a:srgbClr val="717675"/>
                </a:solidFill>
                <a:latin typeface="Arial"/>
                <a:cs typeface="Arial"/>
              </a:rPr>
              <a:t>uõí</a:t>
            </a:r>
            <a:endParaRPr sz="800">
              <a:latin typeface="Arial"/>
              <a:cs typeface="Arial"/>
            </a:endParaRPr>
          </a:p>
        </p:txBody>
      </p:sp>
      <p:sp>
        <p:nvSpPr>
          <p:cNvPr id="6" name="text 1"/>
          <p:cNvSpPr txBox="1"/>
          <p:nvPr/>
        </p:nvSpPr>
        <p:spPr>
          <a:xfrm rot="-10800000">
            <a:off x="315128" y="8236056"/>
            <a:ext cx="6261787" cy="80811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09" spc="10" dirty="0">
                <a:solidFill>
                  <a:srgbClr val="616464"/>
                </a:solidFill>
                <a:latin typeface="Arial"/>
                <a:cs typeface="Arial"/>
              </a:rPr>
              <a:t>dobro</a:t>
            </a:r>
            <a:r>
              <a:rPr sz="809" spc="10" dirty="0">
                <a:solidFill>
                  <a:srgbClr val="717675"/>
                </a:solidFill>
                <a:latin typeface="Arial"/>
                <a:cs typeface="Arial"/>
              </a:rPr>
              <a:t>v</a:t>
            </a:r>
            <a:r>
              <a:rPr sz="809" spc="10" dirty="0">
                <a:solidFill>
                  <a:srgbClr val="616464"/>
                </a:solidFill>
                <a:latin typeface="Arial"/>
                <a:cs typeface="Arial"/>
              </a:rPr>
              <a:t>o</a:t>
            </a:r>
            <a:r>
              <a:rPr sz="809" spc="10" dirty="0">
                <a:solidFill>
                  <a:srgbClr val="717675"/>
                </a:solidFill>
                <a:latin typeface="Arial"/>
                <a:cs typeface="Arial"/>
              </a:rPr>
              <a:t>r</a:t>
            </a:r>
            <a:r>
              <a:rPr sz="809" spc="10" dirty="0">
                <a:solidFill>
                  <a:srgbClr val="616464"/>
                </a:solidFill>
                <a:latin typeface="Arial"/>
                <a:cs typeface="Arial"/>
              </a:rPr>
              <a:t>n</a:t>
            </a:r>
            <a:r>
              <a:rPr sz="809" spc="10" dirty="0">
                <a:solidFill>
                  <a:srgbClr val="717675"/>
                </a:solidFill>
                <a:latin typeface="Arial"/>
                <a:cs typeface="Arial"/>
              </a:rPr>
              <a:t>ík</a:t>
            </a:r>
            <a:r>
              <a:rPr sz="809" spc="10" dirty="0">
                <a:solidFill>
                  <a:srgbClr val="616464"/>
                </a:solidFill>
                <a:latin typeface="Arial"/>
                <a:cs typeface="Arial"/>
              </a:rPr>
              <a:t>a   </a:t>
            </a:r>
            <a:r>
              <a:rPr sz="959" spc="10" dirty="0">
                <a:solidFill>
                  <a:srgbClr val="717675"/>
                </a:solidFill>
                <a:latin typeface="Arial"/>
                <a:cs typeface="Arial"/>
              </a:rPr>
              <a:t>o  </a:t>
            </a:r>
            <a:r>
              <a:rPr sz="959" spc="10" dirty="0">
                <a:solidFill>
                  <a:srgbClr val="616464"/>
                </a:solidFill>
                <a:latin typeface="Arial"/>
                <a:cs typeface="Arial"/>
              </a:rPr>
              <a:t>r</a:t>
            </a:r>
            <a:r>
              <a:rPr sz="959" spc="10" dirty="0">
                <a:solidFill>
                  <a:srgbClr val="717675"/>
                </a:solidFill>
                <a:latin typeface="Arial"/>
                <a:cs typeface="Arial"/>
              </a:rPr>
              <a:t>i</a:t>
            </a:r>
            <a:r>
              <a:rPr sz="959" spc="10" dirty="0">
                <a:solidFill>
                  <a:srgbClr val="616464"/>
                </a:solidFill>
                <a:latin typeface="Arial"/>
                <a:cs typeface="Arial"/>
              </a:rPr>
              <a:t>z</a:t>
            </a:r>
            <a:r>
              <a:rPr sz="959" spc="10" dirty="0">
                <a:solidFill>
                  <a:srgbClr val="717675"/>
                </a:solidFill>
                <a:latin typeface="Arial"/>
                <a:cs typeface="Arial"/>
              </a:rPr>
              <a:t>ik</a:t>
            </a:r>
            <a:r>
              <a:rPr sz="959" spc="10" dirty="0">
                <a:solidFill>
                  <a:srgbClr val="616464"/>
                </a:solidFill>
                <a:latin typeface="Arial"/>
                <a:cs typeface="Arial"/>
              </a:rPr>
              <a:t>ách  spojen</a:t>
            </a:r>
            <a:r>
              <a:rPr sz="959" spc="10" dirty="0">
                <a:solidFill>
                  <a:srgbClr val="717675"/>
                </a:solidFill>
                <a:latin typeface="Arial"/>
                <a:cs typeface="Arial"/>
              </a:rPr>
              <a:t>v</a:t>
            </a:r>
            <a:r>
              <a:rPr sz="959" spc="10" dirty="0">
                <a:solidFill>
                  <a:srgbClr val="616464"/>
                </a:solidFill>
                <a:latin typeface="Arial"/>
                <a:cs typeface="Arial"/>
              </a:rPr>
              <a:t>c</a:t>
            </a:r>
            <a:r>
              <a:rPr sz="959" spc="10" dirty="0">
                <a:solidFill>
                  <a:srgbClr val="717675"/>
                </a:solidFill>
                <a:latin typeface="Arial"/>
                <a:cs typeface="Arial"/>
              </a:rPr>
              <a:t>h  </a:t>
            </a:r>
            <a:r>
              <a:rPr sz="959" spc="10" dirty="0">
                <a:solidFill>
                  <a:srgbClr val="616464"/>
                </a:solidFill>
                <a:latin typeface="Arial"/>
                <a:cs typeface="Arial"/>
              </a:rPr>
              <a:t>s  </a:t>
            </a:r>
            <a:r>
              <a:rPr sz="809" spc="10" dirty="0">
                <a:solidFill>
                  <a:srgbClr val="717675"/>
                </a:solidFill>
                <a:latin typeface="Arial"/>
                <a:cs typeface="Arial"/>
              </a:rPr>
              <a:t>vvk</a:t>
            </a:r>
            <a:r>
              <a:rPr sz="809" spc="10" dirty="0">
                <a:solidFill>
                  <a:srgbClr val="616464"/>
                </a:solidFill>
                <a:latin typeface="Arial"/>
                <a:cs typeface="Arial"/>
              </a:rPr>
              <a:t>ono</a:t>
            </a:r>
            <a:r>
              <a:rPr sz="809" spc="10" dirty="0">
                <a:solidFill>
                  <a:srgbClr val="717675"/>
                </a:solidFill>
                <a:latin typeface="Arial"/>
                <a:cs typeface="Arial"/>
              </a:rPr>
              <a:t>m   </a:t>
            </a:r>
            <a:r>
              <a:rPr sz="809" spc="10" dirty="0">
                <a:solidFill>
                  <a:srgbClr val="616464"/>
                </a:solidFill>
                <a:latin typeface="Arial"/>
                <a:cs typeface="Arial"/>
              </a:rPr>
              <a:t>dobro</a:t>
            </a:r>
            <a:r>
              <a:rPr sz="809" spc="10" dirty="0">
                <a:solidFill>
                  <a:srgbClr val="717675"/>
                </a:solidFill>
                <a:latin typeface="Arial"/>
                <a:cs typeface="Arial"/>
              </a:rPr>
              <a:t>v</a:t>
            </a:r>
            <a:r>
              <a:rPr sz="809" spc="10" dirty="0">
                <a:solidFill>
                  <a:srgbClr val="616464"/>
                </a:solidFill>
                <a:latin typeface="Arial"/>
                <a:cs typeface="Arial"/>
              </a:rPr>
              <a:t>otn</a:t>
            </a:r>
            <a:r>
              <a:rPr sz="809" spc="10" dirty="0">
                <a:solidFill>
                  <a:srgbClr val="717675"/>
                </a:solidFill>
                <a:latin typeface="Arial"/>
                <a:cs typeface="Arial"/>
              </a:rPr>
              <a:t>í</a:t>
            </a:r>
            <a:r>
              <a:rPr sz="809" spc="10" dirty="0">
                <a:solidFill>
                  <a:srgbClr val="616464"/>
                </a:solidFill>
                <a:latin typeface="Arial"/>
                <a:cs typeface="Arial"/>
              </a:rPr>
              <a:t>c</a:t>
            </a:r>
            <a:r>
              <a:rPr sz="809" spc="10" dirty="0">
                <a:solidFill>
                  <a:srgbClr val="717675"/>
                </a:solidFill>
                <a:latin typeface="Arial"/>
                <a:cs typeface="Arial"/>
              </a:rPr>
              <a:t>k</a:t>
            </a:r>
            <a:r>
              <a:rPr sz="809" spc="10" dirty="0">
                <a:solidFill>
                  <a:srgbClr val="616464"/>
                </a:solidFill>
                <a:latin typeface="Arial"/>
                <a:cs typeface="Arial"/>
              </a:rPr>
              <a:t>e]   é</a:t>
            </a:r>
            <a:r>
              <a:rPr sz="809" spc="10" dirty="0">
                <a:solidFill>
                  <a:srgbClr val="717675"/>
                </a:solidFill>
                <a:latin typeface="Arial"/>
                <a:cs typeface="Arial"/>
              </a:rPr>
              <a:t>i</a:t>
            </a:r>
            <a:r>
              <a:rPr sz="809" spc="10" dirty="0">
                <a:solidFill>
                  <a:srgbClr val="616464"/>
                </a:solidFill>
                <a:latin typeface="Arial"/>
                <a:cs typeface="Arial"/>
              </a:rPr>
              <a:t>nnost</a:t>
            </a:r>
            <a:r>
              <a:rPr sz="809" spc="10" dirty="0">
                <a:solidFill>
                  <a:srgbClr val="717675"/>
                </a:solidFill>
                <a:latin typeface="Arial"/>
                <a:cs typeface="Arial"/>
              </a:rPr>
              <a:t>i,  </a:t>
            </a:r>
            <a:r>
              <a:rPr sz="959" spc="10" dirty="0">
                <a:solidFill>
                  <a:srgbClr val="616464"/>
                </a:solidFill>
                <a:latin typeface="Arial"/>
                <a:cs typeface="Arial"/>
              </a:rPr>
              <a:t>ktorá  b</a:t>
            </a:r>
            <a:r>
              <a:rPr sz="959" spc="10" dirty="0">
                <a:solidFill>
                  <a:srgbClr val="717675"/>
                </a:solidFill>
                <a:latin typeface="Arial"/>
                <a:cs typeface="Arial"/>
              </a:rPr>
              <a:t>y  </a:t>
            </a:r>
            <a:r>
              <a:rPr sz="959" spc="10" dirty="0">
                <a:solidFill>
                  <a:srgbClr val="616464"/>
                </a:solidFill>
                <a:latin typeface="Arial"/>
                <a:cs typeface="Arial"/>
              </a:rPr>
              <a:t>mo</a:t>
            </a:r>
            <a:r>
              <a:rPr sz="959" spc="10" dirty="0">
                <a:solidFill>
                  <a:srgbClr val="717675"/>
                </a:solidFill>
                <a:latin typeface="Arial"/>
                <a:cs typeface="Arial"/>
              </a:rPr>
              <a:t>hl</a:t>
            </a:r>
            <a:r>
              <a:rPr sz="959" spc="10" dirty="0">
                <a:solidFill>
                  <a:srgbClr val="616464"/>
                </a:solidFill>
                <a:latin typeface="Arial"/>
                <a:cs typeface="Arial"/>
              </a:rPr>
              <a:t>a  </a:t>
            </a:r>
            <a:r>
              <a:rPr sz="809" spc="10" dirty="0">
                <a:solidFill>
                  <a:srgbClr val="616464"/>
                </a:solidFill>
                <a:latin typeface="Arial"/>
                <a:cs typeface="Arial"/>
              </a:rPr>
              <a:t>ohroz</a:t>
            </a:r>
            <a:r>
              <a:rPr sz="809" spc="10" dirty="0">
                <a:solidFill>
                  <a:srgbClr val="717675"/>
                </a:solidFill>
                <a:latin typeface="Arial"/>
                <a:cs typeface="Arial"/>
              </a:rPr>
              <a:t>i</a:t>
            </a:r>
            <a:r>
              <a:rPr sz="809" spc="10" dirty="0">
                <a:solidFill>
                  <a:srgbClr val="616464"/>
                </a:solidFill>
                <a:latin typeface="Arial"/>
                <a:cs typeface="Arial"/>
              </a:rPr>
              <a:t>f   </a:t>
            </a:r>
            <a:r>
              <a:rPr sz="959" spc="10" dirty="0">
                <a:solidFill>
                  <a:srgbClr val="717675"/>
                </a:solidFill>
                <a:latin typeface="Arial"/>
                <a:cs typeface="Arial"/>
              </a:rPr>
              <a:t>j</a:t>
            </a:r>
            <a:r>
              <a:rPr sz="959" spc="10" dirty="0">
                <a:solidFill>
                  <a:srgbClr val="616464"/>
                </a:solidFill>
                <a:latin typeface="Arial"/>
                <a:cs typeface="Arial"/>
              </a:rPr>
              <a:t>eho  zdra</a:t>
            </a:r>
            <a:r>
              <a:rPr sz="959" spc="10" dirty="0">
                <a:solidFill>
                  <a:srgbClr val="717675"/>
                </a:solidFill>
                <a:latin typeface="Arial"/>
                <a:cs typeface="Arial"/>
              </a:rPr>
              <a:t>vi</a:t>
            </a:r>
            <a:r>
              <a:rPr sz="959" spc="10" dirty="0">
                <a:solidFill>
                  <a:srgbClr val="616464"/>
                </a:solidFill>
                <a:latin typeface="Arial"/>
                <a:cs typeface="Arial"/>
              </a:rPr>
              <a:t>e</a:t>
            </a:r>
            <a:endParaRPr sz="9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a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l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ebo  zi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v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ot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,  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a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k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o  a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j  </a:t>
            </a:r>
            <a:r>
              <a:rPr sz="779" spc="10" dirty="0">
                <a:solidFill>
                  <a:srgbClr val="616464"/>
                </a:solidFill>
                <a:latin typeface="Arial"/>
                <a:cs typeface="Arial"/>
              </a:rPr>
              <a:t>o   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povinnostiach  a  opatreniac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h  </a:t>
            </a:r>
            <a:r>
              <a:rPr sz="779" spc="10" dirty="0">
                <a:solidFill>
                  <a:srgbClr val="616464"/>
                </a:solidFill>
                <a:latin typeface="Arial"/>
                <a:cs typeface="Arial"/>
              </a:rPr>
              <a:t>ne</a:t>
            </a:r>
            <a:r>
              <a:rPr sz="779" spc="10" dirty="0">
                <a:solidFill>
                  <a:srgbClr val="717675"/>
                </a:solidFill>
                <a:latin typeface="Arial"/>
                <a:cs typeface="Arial"/>
              </a:rPr>
              <a:t>vv</a:t>
            </a:r>
            <a:r>
              <a:rPr sz="779" spc="10" dirty="0">
                <a:solidFill>
                  <a:srgbClr val="616464"/>
                </a:solidFill>
                <a:latin typeface="Arial"/>
                <a:cs typeface="Arial"/>
              </a:rPr>
              <a:t>hnutn</a:t>
            </a:r>
            <a:r>
              <a:rPr sz="779" spc="10" dirty="0">
                <a:solidFill>
                  <a:srgbClr val="717675"/>
                </a:solidFill>
                <a:latin typeface="Arial"/>
                <a:cs typeface="Arial"/>
              </a:rPr>
              <a:t>v</a:t>
            </a:r>
            <a:r>
              <a:rPr sz="779" spc="10" dirty="0">
                <a:solidFill>
                  <a:srgbClr val="616464"/>
                </a:solidFill>
                <a:latin typeface="Arial"/>
                <a:cs typeface="Arial"/>
              </a:rPr>
              <a:t>ch   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na  zaisten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i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e  </a:t>
            </a:r>
            <a:r>
              <a:rPr sz="779" spc="10" dirty="0">
                <a:solidFill>
                  <a:srgbClr val="717675"/>
                </a:solidFill>
                <a:latin typeface="Arial"/>
                <a:cs typeface="Arial"/>
              </a:rPr>
              <a:t>b</a:t>
            </a:r>
            <a:r>
              <a:rPr sz="779" spc="10" dirty="0">
                <a:solidFill>
                  <a:srgbClr val="616464"/>
                </a:solidFill>
                <a:latin typeface="Arial"/>
                <a:cs typeface="Arial"/>
              </a:rPr>
              <a:t>ezpeénost</a:t>
            </a:r>
            <a:r>
              <a:rPr sz="779" spc="10" dirty="0">
                <a:solidFill>
                  <a:srgbClr val="717675"/>
                </a:solidFill>
                <a:latin typeface="Arial"/>
                <a:cs typeface="Arial"/>
              </a:rPr>
              <a:t>i  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a  och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r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any  zdra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v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ia</a:t>
            </a:r>
            <a:endParaRPr sz="9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839" spc="10" dirty="0">
                <a:solidFill>
                  <a:srgbClr val="616464"/>
                </a:solidFill>
                <a:latin typeface="Arial"/>
                <a:cs typeface="Arial"/>
              </a:rPr>
              <a:t>dobro</a:t>
            </a:r>
            <a:r>
              <a:rPr sz="839" spc="10" dirty="0">
                <a:solidFill>
                  <a:srgbClr val="717675"/>
                </a:solidFill>
                <a:latin typeface="Arial"/>
                <a:cs typeface="Arial"/>
              </a:rPr>
              <a:t>v</a:t>
            </a:r>
            <a:r>
              <a:rPr sz="839" spc="10" dirty="0">
                <a:solidFill>
                  <a:srgbClr val="616464"/>
                </a:solidFill>
                <a:latin typeface="Arial"/>
                <a:cs typeface="Arial"/>
              </a:rPr>
              <a:t>o</a:t>
            </a:r>
            <a:r>
              <a:rPr sz="839" spc="10" dirty="0">
                <a:solidFill>
                  <a:srgbClr val="717675"/>
                </a:solidFill>
                <a:latin typeface="Arial"/>
                <a:cs typeface="Arial"/>
              </a:rPr>
              <a:t>r</a:t>
            </a:r>
            <a:r>
              <a:rPr sz="839" spc="10" dirty="0">
                <a:solidFill>
                  <a:srgbClr val="616464"/>
                </a:solidFill>
                <a:latin typeface="Arial"/>
                <a:cs typeface="Arial"/>
              </a:rPr>
              <a:t>n</a:t>
            </a:r>
            <a:r>
              <a:rPr sz="839" spc="10" dirty="0">
                <a:solidFill>
                  <a:srgbClr val="717675"/>
                </a:solidFill>
                <a:latin typeface="Arial"/>
                <a:cs typeface="Arial"/>
              </a:rPr>
              <a:t>ík</a:t>
            </a:r>
            <a:r>
              <a:rPr sz="839" spc="10" dirty="0">
                <a:solidFill>
                  <a:srgbClr val="616464"/>
                </a:solidFill>
                <a:latin typeface="Arial"/>
                <a:cs typeface="Arial"/>
              </a:rPr>
              <a:t>a   </a:t>
            </a:r>
            <a:r>
              <a:rPr sz="989" spc="10" dirty="0">
                <a:solidFill>
                  <a:srgbClr val="616464"/>
                </a:solidFill>
                <a:latin typeface="Arial"/>
                <a:cs typeface="Arial"/>
              </a:rPr>
              <a:t>pri  </a:t>
            </a:r>
            <a:r>
              <a:rPr sz="839" spc="10" dirty="0">
                <a:solidFill>
                  <a:srgbClr val="717675"/>
                </a:solidFill>
                <a:latin typeface="Arial"/>
                <a:cs typeface="Arial"/>
              </a:rPr>
              <a:t>vvk</a:t>
            </a:r>
            <a:r>
              <a:rPr sz="839" spc="10" dirty="0">
                <a:solidFill>
                  <a:srgbClr val="616464"/>
                </a:solidFill>
                <a:latin typeface="Arial"/>
                <a:cs typeface="Arial"/>
              </a:rPr>
              <a:t>one   dobro</a:t>
            </a:r>
            <a:r>
              <a:rPr sz="839" spc="10" dirty="0">
                <a:solidFill>
                  <a:srgbClr val="717675"/>
                </a:solidFill>
                <a:latin typeface="Arial"/>
                <a:cs typeface="Arial"/>
              </a:rPr>
              <a:t>v</a:t>
            </a:r>
            <a:r>
              <a:rPr sz="839" spc="10" dirty="0">
                <a:solidFill>
                  <a:srgbClr val="616464"/>
                </a:solidFill>
                <a:latin typeface="Arial"/>
                <a:cs typeface="Arial"/>
              </a:rPr>
              <a:t>of</a:t>
            </a:r>
            <a:r>
              <a:rPr sz="839" spc="10" dirty="0">
                <a:solidFill>
                  <a:srgbClr val="717675"/>
                </a:solidFill>
                <a:latin typeface="Arial"/>
                <a:cs typeface="Arial"/>
              </a:rPr>
              <a:t>ní</a:t>
            </a:r>
            <a:r>
              <a:rPr sz="839" spc="10" dirty="0">
                <a:solidFill>
                  <a:srgbClr val="616464"/>
                </a:solidFill>
                <a:latin typeface="Arial"/>
                <a:cs typeface="Arial"/>
              </a:rPr>
              <a:t>cke</a:t>
            </a:r>
            <a:r>
              <a:rPr sz="839" spc="10" dirty="0">
                <a:solidFill>
                  <a:srgbClr val="717675"/>
                </a:solidFill>
                <a:latin typeface="Arial"/>
                <a:cs typeface="Arial"/>
              </a:rPr>
              <a:t>j   ëin</a:t>
            </a:r>
            <a:r>
              <a:rPr sz="839" spc="10" dirty="0">
                <a:solidFill>
                  <a:srgbClr val="616464"/>
                </a:solidFill>
                <a:latin typeface="Arial"/>
                <a:cs typeface="Arial"/>
              </a:rPr>
              <a:t>nost</a:t>
            </a:r>
            <a:r>
              <a:rPr sz="839" spc="10" dirty="0">
                <a:solidFill>
                  <a:srgbClr val="717675"/>
                </a:solidFill>
                <a:latin typeface="Arial"/>
                <a:cs typeface="Arial"/>
              </a:rPr>
              <a:t>l  </a:t>
            </a:r>
            <a:r>
              <a:rPr sz="989" spc="10" dirty="0">
                <a:solidFill>
                  <a:srgbClr val="717675"/>
                </a:solidFill>
                <a:latin typeface="Arial"/>
                <a:cs typeface="Arial"/>
              </a:rPr>
              <a:t>n</a:t>
            </a:r>
            <a:r>
              <a:rPr sz="989" spc="10" dirty="0">
                <a:solidFill>
                  <a:srgbClr val="616464"/>
                </a:solidFill>
                <a:latin typeface="Arial"/>
                <a:cs typeface="Arial"/>
              </a:rPr>
              <a:t>a  s</a:t>
            </a:r>
            <a:r>
              <a:rPr sz="989" spc="10" dirty="0">
                <a:solidFill>
                  <a:srgbClr val="717675"/>
                </a:solidFill>
                <a:latin typeface="Arial"/>
                <a:cs typeface="Arial"/>
              </a:rPr>
              <a:t>k</a:t>
            </a:r>
            <a:r>
              <a:rPr sz="989" spc="10" dirty="0">
                <a:solidFill>
                  <a:srgbClr val="616464"/>
                </a:solidFill>
                <a:latin typeface="Arial"/>
                <a:cs typeface="Arial"/>
              </a:rPr>
              <a:t>o</a:t>
            </a:r>
            <a:r>
              <a:rPr sz="989" spc="10" dirty="0">
                <a:solidFill>
                  <a:srgbClr val="717675"/>
                </a:solidFill>
                <a:latin typeface="Arial"/>
                <a:cs typeface="Arial"/>
              </a:rPr>
              <a:t>l</a:t>
            </a:r>
            <a:r>
              <a:rPr sz="989" spc="10" dirty="0">
                <a:solidFill>
                  <a:srgbClr val="616464"/>
                </a:solidFill>
                <a:latin typeface="Arial"/>
                <a:cs typeface="Arial"/>
              </a:rPr>
              <a:t>e</a:t>
            </a:r>
            <a:r>
              <a:rPr sz="989" spc="10" dirty="0">
                <a:solidFill>
                  <a:srgbClr val="717675"/>
                </a:solidFill>
                <a:latin typeface="Arial"/>
                <a:cs typeface="Arial"/>
              </a:rPr>
              <a:t>ní  vy</a:t>
            </a:r>
            <a:r>
              <a:rPr sz="989" spc="10" dirty="0">
                <a:solidFill>
                  <a:srgbClr val="616464"/>
                </a:solidFill>
                <a:latin typeface="Arial"/>
                <a:cs typeface="Arial"/>
              </a:rPr>
              <a:t>ko</a:t>
            </a:r>
            <a:r>
              <a:rPr sz="989" spc="10" dirty="0">
                <a:solidFill>
                  <a:srgbClr val="717675"/>
                </a:solidFill>
                <a:latin typeface="Arial"/>
                <a:cs typeface="Arial"/>
              </a:rPr>
              <a:t>n</a:t>
            </a:r>
            <a:r>
              <a:rPr sz="989" spc="10" dirty="0">
                <a:solidFill>
                  <a:srgbClr val="616464"/>
                </a:solidFill>
                <a:latin typeface="Arial"/>
                <a:cs typeface="Arial"/>
              </a:rPr>
              <a:t>anom  pre</a:t>
            </a:r>
            <a:r>
              <a:rPr sz="989" spc="10" dirty="0">
                <a:solidFill>
                  <a:srgbClr val="717675"/>
                </a:solidFill>
                <a:latin typeface="Arial"/>
                <a:cs typeface="Arial"/>
              </a:rPr>
              <a:t>d  </a:t>
            </a:r>
            <a:r>
              <a:rPr sz="839" spc="10" dirty="0">
                <a:solidFill>
                  <a:srgbClr val="616464"/>
                </a:solidFill>
                <a:latin typeface="Arial"/>
                <a:cs typeface="Arial"/>
              </a:rPr>
              <a:t>za</a:t>
            </a:r>
            <a:r>
              <a:rPr sz="839" spc="10" dirty="0">
                <a:solidFill>
                  <a:srgbClr val="717675"/>
                </a:solidFill>
                <a:latin typeface="Arial"/>
                <a:cs typeface="Arial"/>
              </a:rPr>
              <a:t>õ</a:t>
            </a:r>
            <a:r>
              <a:rPr sz="839" spc="10" dirty="0">
                <a:solidFill>
                  <a:srgbClr val="616464"/>
                </a:solidFill>
                <a:latin typeface="Arial"/>
                <a:cs typeface="Arial"/>
              </a:rPr>
              <a:t>at</a:t>
            </a:r>
            <a:r>
              <a:rPr sz="839" spc="10" dirty="0">
                <a:solidFill>
                  <a:srgbClr val="717675"/>
                </a:solidFill>
                <a:latin typeface="Arial"/>
                <a:cs typeface="Arial"/>
              </a:rPr>
              <a:t>í</a:t>
            </a:r>
            <a:r>
              <a:rPr sz="839" spc="10" dirty="0">
                <a:solidFill>
                  <a:srgbClr val="616464"/>
                </a:solidFill>
                <a:latin typeface="Arial"/>
                <a:cs typeface="Arial"/>
              </a:rPr>
              <a:t>m   dobr</a:t>
            </a:r>
            <a:r>
              <a:rPr sz="839" spc="10" dirty="0">
                <a:solidFill>
                  <a:srgbClr val="717675"/>
                </a:solidFill>
                <a:latin typeface="Arial"/>
                <a:cs typeface="Arial"/>
              </a:rPr>
              <a:t>ovo</a:t>
            </a:r>
            <a:r>
              <a:rPr sz="839" spc="10" dirty="0">
                <a:solidFill>
                  <a:srgbClr val="616464"/>
                </a:solidFill>
                <a:latin typeface="Arial"/>
                <a:cs typeface="Arial"/>
              </a:rPr>
              <a:t>tn</a:t>
            </a:r>
            <a:r>
              <a:rPr sz="839" spc="10" dirty="0">
                <a:solidFill>
                  <a:srgbClr val="717675"/>
                </a:solidFill>
                <a:latin typeface="Arial"/>
                <a:cs typeface="Arial"/>
              </a:rPr>
              <a:t>í</a:t>
            </a:r>
            <a:r>
              <a:rPr sz="839" spc="10" dirty="0">
                <a:solidFill>
                  <a:srgbClr val="616464"/>
                </a:solidFill>
                <a:latin typeface="Arial"/>
                <a:cs typeface="Arial"/>
              </a:rPr>
              <a:t>c</a:t>
            </a:r>
            <a:r>
              <a:rPr sz="839" spc="10" dirty="0">
                <a:solidFill>
                  <a:srgbClr val="717675"/>
                </a:solidFill>
                <a:latin typeface="Arial"/>
                <a:cs typeface="Arial"/>
              </a:rPr>
              <a:t>k</a:t>
            </a:r>
            <a:r>
              <a:rPr sz="839" spc="10" dirty="0">
                <a:solidFill>
                  <a:srgbClr val="616464"/>
                </a:solidFill>
                <a:latin typeface="Arial"/>
                <a:cs typeface="Arial"/>
              </a:rPr>
              <a:t>e</a:t>
            </a:r>
            <a:r>
              <a:rPr sz="839" spc="10" dirty="0">
                <a:solidFill>
                  <a:srgbClr val="717675"/>
                </a:solidFill>
                <a:latin typeface="Arial"/>
                <a:cs typeface="Arial"/>
              </a:rPr>
              <a:t>j   éi</a:t>
            </a:r>
            <a:r>
              <a:rPr sz="839" spc="10" dirty="0">
                <a:solidFill>
                  <a:srgbClr val="616464"/>
                </a:solidFill>
                <a:latin typeface="Arial"/>
                <a:cs typeface="Arial"/>
              </a:rPr>
              <a:t>nnost</a:t>
            </a:r>
            <a:r>
              <a:rPr sz="839" spc="10" dirty="0">
                <a:solidFill>
                  <a:srgbClr val="717675"/>
                </a:solidFill>
                <a:latin typeface="Arial"/>
                <a:cs typeface="Arial"/>
              </a:rPr>
              <a:t>i</a:t>
            </a:r>
            <a:r>
              <a:rPr sz="839" spc="10" dirty="0">
                <a:solidFill>
                  <a:srgbClr val="616464"/>
                </a:solidFill>
                <a:latin typeface="Arial"/>
                <a:cs typeface="Arial"/>
              </a:rPr>
              <a:t>.</a:t>
            </a:r>
            <a:endParaRPr sz="8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959" spc="10" dirty="0">
                <a:solidFill>
                  <a:srgbClr val="616464"/>
                </a:solidFill>
                <a:latin typeface="Arial"/>
                <a:cs typeface="Arial"/>
              </a:rPr>
              <a:t>O  takomto   po</a:t>
            </a:r>
            <a:r>
              <a:rPr sz="959" spc="10" dirty="0">
                <a:solidFill>
                  <a:srgbClr val="717675"/>
                </a:solidFill>
                <a:latin typeface="Arial"/>
                <a:cs typeface="Arial"/>
              </a:rPr>
              <a:t>uõ</a:t>
            </a:r>
            <a:r>
              <a:rPr sz="959" spc="10" dirty="0">
                <a:solidFill>
                  <a:srgbClr val="616464"/>
                </a:solidFill>
                <a:latin typeface="Arial"/>
                <a:cs typeface="Arial"/>
              </a:rPr>
              <a:t>e</a:t>
            </a:r>
            <a:r>
              <a:rPr sz="959" spc="10" dirty="0">
                <a:solidFill>
                  <a:srgbClr val="717675"/>
                </a:solidFill>
                <a:latin typeface="Arial"/>
                <a:cs typeface="Arial"/>
              </a:rPr>
              <a:t>ní  </a:t>
            </a:r>
            <a:r>
              <a:rPr sz="959" spc="10" dirty="0">
                <a:solidFill>
                  <a:srgbClr val="616464"/>
                </a:solidFill>
                <a:latin typeface="Arial"/>
                <a:cs typeface="Arial"/>
              </a:rPr>
              <a:t>sa  sp</a:t>
            </a:r>
            <a:r>
              <a:rPr sz="959" spc="10" dirty="0">
                <a:solidFill>
                  <a:srgbClr val="717675"/>
                </a:solidFill>
                <a:latin typeface="Arial"/>
                <a:cs typeface="Arial"/>
              </a:rPr>
              <a:t>ße  </a:t>
            </a:r>
            <a:r>
              <a:rPr sz="1060" spc="10" dirty="0">
                <a:solidFill>
                  <a:srgbClr val="616464"/>
                </a:solidFill>
                <a:latin typeface="Arial"/>
                <a:cs typeface="Arial"/>
              </a:rPr>
              <a:t>p</a:t>
            </a:r>
            <a:r>
              <a:rPr sz="1060" spc="10" dirty="0">
                <a:solidFill>
                  <a:srgbClr val="717675"/>
                </a:solidFill>
                <a:latin typeface="Arial"/>
                <a:cs typeface="Arial"/>
              </a:rPr>
              <a:t>í</a:t>
            </a:r>
            <a:r>
              <a:rPr sz="1060" spc="10" dirty="0">
                <a:solidFill>
                  <a:srgbClr val="616464"/>
                </a:solidFill>
                <a:latin typeface="Arial"/>
                <a:cs typeface="Arial"/>
              </a:rPr>
              <a:t>so</a:t>
            </a:r>
            <a:r>
              <a:rPr sz="1060" spc="10" dirty="0">
                <a:solidFill>
                  <a:srgbClr val="717675"/>
                </a:solidFill>
                <a:latin typeface="Arial"/>
                <a:cs typeface="Arial"/>
              </a:rPr>
              <a:t>m</a:t>
            </a:r>
            <a:r>
              <a:rPr sz="1060" spc="10" dirty="0">
                <a:solidFill>
                  <a:srgbClr val="616464"/>
                </a:solidFill>
                <a:latin typeface="Arial"/>
                <a:cs typeface="Arial"/>
              </a:rPr>
              <a:t>n</a:t>
            </a:r>
            <a:r>
              <a:rPr sz="1060" spc="10" dirty="0">
                <a:solidFill>
                  <a:srgbClr val="717675"/>
                </a:solidFill>
                <a:latin typeface="Arial"/>
                <a:cs typeface="Arial"/>
              </a:rPr>
              <a:t>v   </a:t>
            </a:r>
            <a:r>
              <a:rPr sz="959" spc="10" dirty="0">
                <a:solidFill>
                  <a:srgbClr val="616464"/>
                </a:solidFill>
                <a:latin typeface="Arial"/>
                <a:cs typeface="Arial"/>
              </a:rPr>
              <a:t>zázna</a:t>
            </a:r>
            <a:r>
              <a:rPr sz="959" spc="10" dirty="0">
                <a:solidFill>
                  <a:srgbClr val="717675"/>
                </a:solidFill>
                <a:latin typeface="Arial"/>
                <a:cs typeface="Arial"/>
              </a:rPr>
              <a:t>m  p</a:t>
            </a:r>
            <a:r>
              <a:rPr sz="959" spc="10" dirty="0">
                <a:solidFill>
                  <a:srgbClr val="616464"/>
                </a:solidFill>
                <a:latin typeface="Arial"/>
                <a:cs typeface="Arial"/>
              </a:rPr>
              <a:t>odp</a:t>
            </a:r>
            <a:r>
              <a:rPr sz="959" spc="10" dirty="0">
                <a:solidFill>
                  <a:srgbClr val="717675"/>
                </a:solidFill>
                <a:latin typeface="Arial"/>
                <a:cs typeface="Arial"/>
              </a:rPr>
              <a:t>í</a:t>
            </a:r>
            <a:r>
              <a:rPr sz="959" spc="10" dirty="0">
                <a:solidFill>
                  <a:srgbClr val="616464"/>
                </a:solidFill>
                <a:latin typeface="Arial"/>
                <a:cs typeface="Arial"/>
              </a:rPr>
              <a:t>san</a:t>
            </a:r>
            <a:r>
              <a:rPr sz="959" spc="10" dirty="0">
                <a:solidFill>
                  <a:srgbClr val="717675"/>
                </a:solidFill>
                <a:latin typeface="Arial"/>
                <a:cs typeface="Arial"/>
              </a:rPr>
              <a:t>v  </a:t>
            </a:r>
            <a:r>
              <a:rPr sz="959" spc="10" dirty="0">
                <a:solidFill>
                  <a:srgbClr val="616464"/>
                </a:solidFill>
                <a:latin typeface="Arial"/>
                <a:cs typeface="Arial"/>
              </a:rPr>
              <a:t>oboma  </a:t>
            </a:r>
            <a:r>
              <a:rPr sz="1060" spc="10" dirty="0">
                <a:solidFill>
                  <a:srgbClr val="616464"/>
                </a:solidFill>
                <a:latin typeface="Arial"/>
                <a:cs typeface="Arial"/>
              </a:rPr>
              <a:t>z</a:t>
            </a:r>
            <a:r>
              <a:rPr sz="1060" spc="10" dirty="0">
                <a:solidFill>
                  <a:srgbClr val="717675"/>
                </a:solidFill>
                <a:latin typeface="Arial"/>
                <a:cs typeface="Arial"/>
              </a:rPr>
              <a:t>mí</a:t>
            </a:r>
            <a:r>
              <a:rPr sz="1060" spc="10" dirty="0">
                <a:solidFill>
                  <a:srgbClr val="616464"/>
                </a:solidFill>
                <a:latin typeface="Arial"/>
                <a:cs typeface="Arial"/>
              </a:rPr>
              <a:t>u</a:t>
            </a:r>
            <a:r>
              <a:rPr sz="1060" spc="10" dirty="0">
                <a:solidFill>
                  <a:srgbClr val="717675"/>
                </a:solidFill>
                <a:latin typeface="Arial"/>
                <a:cs typeface="Arial"/>
              </a:rPr>
              <a:t>v</a:t>
            </a:r>
            <a:r>
              <a:rPr sz="1060" spc="10" dirty="0">
                <a:solidFill>
                  <a:srgbClr val="616464"/>
                </a:solidFill>
                <a:latin typeface="Arial"/>
                <a:cs typeface="Arial"/>
              </a:rPr>
              <a:t>n</a:t>
            </a:r>
            <a:r>
              <a:rPr sz="1060" spc="10" dirty="0">
                <a:solidFill>
                  <a:srgbClr val="717675"/>
                </a:solidFill>
                <a:latin typeface="Arial"/>
                <a:cs typeface="Arial"/>
              </a:rPr>
              <a:t>vmt   </a:t>
            </a:r>
            <a:r>
              <a:rPr sz="959" spc="10" dirty="0">
                <a:solidFill>
                  <a:srgbClr val="616464"/>
                </a:solidFill>
                <a:latin typeface="Arial"/>
                <a:cs typeface="Arial"/>
              </a:rPr>
              <a:t>st</a:t>
            </a:r>
            <a:r>
              <a:rPr sz="959" spc="10" dirty="0">
                <a:solidFill>
                  <a:srgbClr val="717675"/>
                </a:solidFill>
                <a:latin typeface="Arial"/>
                <a:cs typeface="Arial"/>
              </a:rPr>
              <a:t>r</a:t>
            </a:r>
            <a:r>
              <a:rPr sz="959" spc="10" dirty="0">
                <a:solidFill>
                  <a:srgbClr val="616464"/>
                </a:solidFill>
                <a:latin typeface="Arial"/>
                <a:cs typeface="Arial"/>
              </a:rPr>
              <a:t>anam</a:t>
            </a:r>
            <a:r>
              <a:rPr sz="959" spc="10" dirty="0">
                <a:solidFill>
                  <a:srgbClr val="717675"/>
                </a:solidFill>
                <a:latin typeface="Arial"/>
                <a:cs typeface="Arial"/>
              </a:rPr>
              <a:t>i,   k</a:t>
            </a:r>
            <a:r>
              <a:rPr sz="959" spc="10" dirty="0">
                <a:solidFill>
                  <a:srgbClr val="616464"/>
                </a:solidFill>
                <a:latin typeface="Arial"/>
                <a:cs typeface="Arial"/>
              </a:rPr>
              <a:t>to</a:t>
            </a:r>
            <a:r>
              <a:rPr sz="959" spc="10" dirty="0">
                <a:solidFill>
                  <a:srgbClr val="717675"/>
                </a:solidFill>
                <a:latin typeface="Arial"/>
                <a:cs typeface="Arial"/>
              </a:rPr>
              <a:t>rv  tv</a:t>
            </a:r>
            <a:r>
              <a:rPr sz="959" spc="10" dirty="0">
                <a:solidFill>
                  <a:srgbClr val="616464"/>
                </a:solidFill>
                <a:latin typeface="Arial"/>
                <a:cs typeface="Arial"/>
              </a:rPr>
              <a:t>o</a:t>
            </a:r>
            <a:r>
              <a:rPr sz="959" spc="10" dirty="0">
                <a:solidFill>
                  <a:srgbClr val="717675"/>
                </a:solidFill>
                <a:latin typeface="Arial"/>
                <a:cs typeface="Arial"/>
              </a:rPr>
              <a:t>rí</a:t>
            </a:r>
            <a:endParaRPr sz="900">
              <a:latin typeface="Arial"/>
              <a:cs typeface="Arial"/>
            </a:endParaRPr>
          </a:p>
          <a:p>
            <a:pPr marL="5146">
              <a:lnSpc>
                <a:spcPct val="100000"/>
              </a:lnSpc>
            </a:pPr>
            <a:r>
              <a:rPr sz="1050" spc="10" dirty="0">
                <a:solidFill>
                  <a:srgbClr val="717675"/>
                </a:solidFill>
                <a:latin typeface="Arial"/>
                <a:cs typeface="Arial"/>
              </a:rPr>
              <a:t>n</a:t>
            </a:r>
            <a:r>
              <a:rPr sz="1050" spc="10" dirty="0">
                <a:solidFill>
                  <a:srgbClr val="616464"/>
                </a:solidFill>
                <a:latin typeface="Arial"/>
                <a:cs typeface="Arial"/>
              </a:rPr>
              <a:t>eodde</a:t>
            </a:r>
            <a:r>
              <a:rPr sz="1050" spc="10" dirty="0">
                <a:solidFill>
                  <a:srgbClr val="717675"/>
                </a:solidFill>
                <a:latin typeface="Arial"/>
                <a:cs typeface="Arial"/>
              </a:rPr>
              <a:t>li</a:t>
            </a:r>
            <a:r>
              <a:rPr sz="1050" spc="10" dirty="0">
                <a:solidFill>
                  <a:srgbClr val="616464"/>
                </a:solidFill>
                <a:latin typeface="Arial"/>
                <a:cs typeface="Arial"/>
              </a:rPr>
              <a:t>te</a:t>
            </a:r>
            <a:r>
              <a:rPr sz="1050" spc="10" dirty="0">
                <a:solidFill>
                  <a:srgbClr val="717675"/>
                </a:solidFill>
                <a:latin typeface="Arial"/>
                <a:cs typeface="Arial"/>
              </a:rPr>
              <a:t>rnú  p</a:t>
            </a:r>
            <a:r>
              <a:rPr sz="1050" spc="10" dirty="0">
                <a:solidFill>
                  <a:srgbClr val="616464"/>
                </a:solidFill>
                <a:latin typeface="Arial"/>
                <a:cs typeface="Arial"/>
              </a:rPr>
              <a:t>r</a:t>
            </a:r>
            <a:r>
              <a:rPr sz="1050" spc="10" dirty="0">
                <a:solidFill>
                  <a:srgbClr val="717675"/>
                </a:solidFill>
                <a:latin typeface="Arial"/>
                <a:cs typeface="Arial"/>
              </a:rPr>
              <a:t>í</a:t>
            </a:r>
            <a:r>
              <a:rPr sz="1050" spc="10" dirty="0">
                <a:solidFill>
                  <a:srgbClr val="616464"/>
                </a:solidFill>
                <a:latin typeface="Arial"/>
                <a:cs typeface="Arial"/>
              </a:rPr>
              <a:t>loh</a:t>
            </a:r>
            <a:r>
              <a:rPr sz="1050" spc="10" dirty="0">
                <a:solidFill>
                  <a:srgbClr val="717675"/>
                </a:solidFill>
                <a:latin typeface="Arial"/>
                <a:cs typeface="Arial"/>
              </a:rPr>
              <a:t>u  </a:t>
            </a:r>
            <a:r>
              <a:rPr sz="1050" spc="10" dirty="0">
                <a:solidFill>
                  <a:srgbClr val="616464"/>
                </a:solidFill>
                <a:latin typeface="Arial"/>
                <a:cs typeface="Arial"/>
              </a:rPr>
              <a:t>te</a:t>
            </a:r>
            <a:r>
              <a:rPr sz="1050" spc="10" dirty="0">
                <a:solidFill>
                  <a:srgbClr val="717675"/>
                </a:solidFill>
                <a:latin typeface="Arial"/>
                <a:cs typeface="Arial"/>
              </a:rPr>
              <a:t>j</a:t>
            </a:r>
            <a:r>
              <a:rPr sz="1050" spc="10" dirty="0">
                <a:solidFill>
                  <a:srgbClr val="616464"/>
                </a:solidFill>
                <a:latin typeface="Arial"/>
                <a:cs typeface="Arial"/>
              </a:rPr>
              <a:t>to  zm</a:t>
            </a:r>
            <a:r>
              <a:rPr sz="1050" spc="10" dirty="0">
                <a:solidFill>
                  <a:srgbClr val="717675"/>
                </a:solidFill>
                <a:latin typeface="Arial"/>
                <a:cs typeface="Arial"/>
              </a:rPr>
              <a:t>luvy</a:t>
            </a:r>
            <a:r>
              <a:rPr sz="1050" spc="10" dirty="0">
                <a:solidFill>
                  <a:srgbClr val="616464"/>
                </a:solidFill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7" name="text 1"/>
          <p:cNvSpPr txBox="1"/>
          <p:nvPr/>
        </p:nvSpPr>
        <p:spPr>
          <a:xfrm rot="-10800000">
            <a:off x="319470" y="7896033"/>
            <a:ext cx="6478742" cy="30429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59" spc="10" dirty="0">
                <a:solidFill>
                  <a:srgbClr val="616464"/>
                </a:solidFill>
                <a:latin typeface="Arial"/>
                <a:cs typeface="Arial"/>
              </a:rPr>
              <a:t>15</a:t>
            </a:r>
            <a:r>
              <a:rPr sz="859" spc="10" dirty="0">
                <a:solidFill>
                  <a:srgbClr val="717675"/>
                </a:solidFill>
                <a:latin typeface="Arial"/>
                <a:cs typeface="Arial"/>
              </a:rPr>
              <a:t>.  </a:t>
            </a:r>
            <a:r>
              <a:rPr sz="859" spc="10" dirty="0">
                <a:solidFill>
                  <a:srgbClr val="616464"/>
                </a:solidFill>
                <a:latin typeface="Arial"/>
                <a:cs typeface="Arial"/>
              </a:rPr>
              <a:t>Dobro</a:t>
            </a:r>
            <a:r>
              <a:rPr sz="859" spc="10" dirty="0">
                <a:solidFill>
                  <a:srgbClr val="717675"/>
                </a:solidFill>
                <a:latin typeface="Arial"/>
                <a:cs typeface="Arial"/>
              </a:rPr>
              <a:t>v</a:t>
            </a:r>
            <a:r>
              <a:rPr sz="859" spc="10" dirty="0">
                <a:solidFill>
                  <a:srgbClr val="616464"/>
                </a:solidFill>
                <a:latin typeface="Arial"/>
                <a:cs typeface="Arial"/>
              </a:rPr>
              <a:t>o</a:t>
            </a:r>
            <a:r>
              <a:rPr sz="859" spc="10" dirty="0">
                <a:solidFill>
                  <a:srgbClr val="717675"/>
                </a:solidFill>
                <a:latin typeface="Arial"/>
                <a:cs typeface="Arial"/>
              </a:rPr>
              <a:t>tn</a:t>
            </a:r>
            <a:r>
              <a:rPr sz="859" spc="10" dirty="0">
                <a:solidFill>
                  <a:srgbClr val="616464"/>
                </a:solidFill>
                <a:latin typeface="Arial"/>
                <a:cs typeface="Arial"/>
              </a:rPr>
              <a:t>f</a:t>
            </a:r>
            <a:r>
              <a:rPr sz="859" spc="10" dirty="0">
                <a:solidFill>
                  <a:srgbClr val="717675"/>
                </a:solidFill>
                <a:latin typeface="Arial"/>
                <a:cs typeface="Arial"/>
              </a:rPr>
              <a:t>k    </a:t>
            </a:r>
            <a:r>
              <a:rPr sz="959" spc="10" dirty="0">
                <a:solidFill>
                  <a:srgbClr val="616464"/>
                </a:solidFill>
                <a:latin typeface="Arial"/>
                <a:cs typeface="Arial"/>
              </a:rPr>
              <a:t>podp</a:t>
            </a:r>
            <a:r>
              <a:rPr sz="959" spc="10" dirty="0">
                <a:solidFill>
                  <a:srgbClr val="717675"/>
                </a:solidFill>
                <a:latin typeface="Arial"/>
                <a:cs typeface="Arial"/>
              </a:rPr>
              <a:t>i</a:t>
            </a:r>
            <a:r>
              <a:rPr sz="959" spc="10" dirty="0">
                <a:solidFill>
                  <a:srgbClr val="616464"/>
                </a:solidFill>
                <a:latin typeface="Arial"/>
                <a:cs typeface="Arial"/>
              </a:rPr>
              <a:t>som  tejto   z</a:t>
            </a:r>
            <a:r>
              <a:rPr sz="959" spc="10" dirty="0">
                <a:solidFill>
                  <a:srgbClr val="717675"/>
                </a:solidFill>
                <a:latin typeface="Arial"/>
                <a:cs typeface="Arial"/>
              </a:rPr>
              <a:t>mluvy  </a:t>
            </a:r>
            <a:r>
              <a:rPr sz="959" spc="10" dirty="0">
                <a:solidFill>
                  <a:srgbClr val="616464"/>
                </a:solidFill>
                <a:latin typeface="Arial"/>
                <a:cs typeface="Arial"/>
              </a:rPr>
              <a:t>p</a:t>
            </a:r>
            <a:r>
              <a:rPr sz="959" spc="10" dirty="0">
                <a:solidFill>
                  <a:srgbClr val="717675"/>
                </a:solidFill>
                <a:latin typeface="Arial"/>
                <a:cs typeface="Arial"/>
              </a:rPr>
              <a:t>r</a:t>
            </a:r>
            <a:r>
              <a:rPr sz="959" spc="10" dirty="0">
                <a:solidFill>
                  <a:srgbClr val="616464"/>
                </a:solidFill>
                <a:latin typeface="Arial"/>
                <a:cs typeface="Arial"/>
              </a:rPr>
              <a:t>e</a:t>
            </a:r>
            <a:r>
              <a:rPr sz="959" spc="10" dirty="0">
                <a:solidFill>
                  <a:srgbClr val="717675"/>
                </a:solidFill>
                <a:latin typeface="Arial"/>
                <a:cs typeface="Arial"/>
              </a:rPr>
              <a:t>hl</a:t>
            </a:r>
            <a:r>
              <a:rPr sz="959" spc="10" dirty="0">
                <a:solidFill>
                  <a:srgbClr val="616464"/>
                </a:solidFill>
                <a:latin typeface="Arial"/>
                <a:cs typeface="Arial"/>
              </a:rPr>
              <a:t>asu</a:t>
            </a:r>
            <a:r>
              <a:rPr sz="959" spc="10" dirty="0">
                <a:solidFill>
                  <a:srgbClr val="717675"/>
                </a:solidFill>
                <a:latin typeface="Arial"/>
                <a:cs typeface="Arial"/>
              </a:rPr>
              <a:t>j</a:t>
            </a:r>
            <a:r>
              <a:rPr sz="959" spc="10" dirty="0">
                <a:solidFill>
                  <a:srgbClr val="616464"/>
                </a:solidFill>
                <a:latin typeface="Arial"/>
                <a:cs typeface="Arial"/>
              </a:rPr>
              <a:t>e</a:t>
            </a:r>
            <a:r>
              <a:rPr sz="959" spc="10" dirty="0">
                <a:solidFill>
                  <a:srgbClr val="717675"/>
                </a:solidFill>
                <a:latin typeface="Arial"/>
                <a:cs typeface="Arial"/>
              </a:rPr>
              <a:t>,   </a:t>
            </a:r>
            <a:r>
              <a:rPr sz="959" spc="10" dirty="0">
                <a:solidFill>
                  <a:srgbClr val="616464"/>
                </a:solidFill>
                <a:latin typeface="Arial"/>
                <a:cs typeface="Arial"/>
              </a:rPr>
              <a:t>ze  m</a:t>
            </a:r>
            <a:r>
              <a:rPr sz="959" spc="10" dirty="0">
                <a:solidFill>
                  <a:srgbClr val="717675"/>
                </a:solidFill>
                <a:latin typeface="Arial"/>
                <a:cs typeface="Arial"/>
              </a:rPr>
              <a:t>u   ni</a:t>
            </a:r>
            <a:r>
              <a:rPr sz="959" spc="10" dirty="0">
                <a:solidFill>
                  <a:srgbClr val="616464"/>
                </a:solidFill>
                <a:latin typeface="Arial"/>
                <a:cs typeface="Arial"/>
              </a:rPr>
              <a:t>e  sú  známe  </a:t>
            </a:r>
            <a:r>
              <a:rPr sz="959" spc="10" dirty="0">
                <a:solidFill>
                  <a:srgbClr val="717675"/>
                </a:solidFill>
                <a:latin typeface="Arial"/>
                <a:cs typeface="Arial"/>
              </a:rPr>
              <a:t>z</a:t>
            </a:r>
            <a:r>
              <a:rPr sz="959" spc="10" dirty="0">
                <a:solidFill>
                  <a:srgbClr val="616464"/>
                </a:solidFill>
                <a:latin typeface="Arial"/>
                <a:cs typeface="Arial"/>
              </a:rPr>
              <a:t>dra</a:t>
            </a:r>
            <a:r>
              <a:rPr sz="959" spc="10" dirty="0">
                <a:solidFill>
                  <a:srgbClr val="717675"/>
                </a:solidFill>
                <a:latin typeface="Arial"/>
                <a:cs typeface="Arial"/>
              </a:rPr>
              <a:t>v</a:t>
            </a:r>
            <a:r>
              <a:rPr sz="959" spc="10" dirty="0">
                <a:solidFill>
                  <a:srgbClr val="616464"/>
                </a:solidFill>
                <a:latin typeface="Arial"/>
                <a:cs typeface="Arial"/>
              </a:rPr>
              <a:t>otné   pre</a:t>
            </a:r>
            <a:r>
              <a:rPr sz="959" spc="10" dirty="0">
                <a:solidFill>
                  <a:srgbClr val="717675"/>
                </a:solidFill>
                <a:latin typeface="Arial"/>
                <a:cs typeface="Arial"/>
              </a:rPr>
              <a:t>k</a:t>
            </a:r>
            <a:r>
              <a:rPr sz="959" spc="10" dirty="0">
                <a:solidFill>
                  <a:srgbClr val="616464"/>
                </a:solidFill>
                <a:latin typeface="Arial"/>
                <a:cs typeface="Arial"/>
              </a:rPr>
              <a:t>áz</a:t>
            </a:r>
            <a:r>
              <a:rPr sz="959" spc="10" dirty="0">
                <a:solidFill>
                  <a:srgbClr val="717675"/>
                </a:solidFill>
                <a:latin typeface="Arial"/>
                <a:cs typeface="Arial"/>
              </a:rPr>
              <a:t>ky  </a:t>
            </a:r>
            <a:r>
              <a:rPr sz="859" spc="10" dirty="0">
                <a:solidFill>
                  <a:srgbClr val="717675"/>
                </a:solidFill>
                <a:latin typeface="Arial"/>
                <a:cs typeface="Arial"/>
              </a:rPr>
              <a:t>vvk</a:t>
            </a:r>
            <a:r>
              <a:rPr sz="859" spc="10" dirty="0">
                <a:solidFill>
                  <a:srgbClr val="616464"/>
                </a:solidFill>
                <a:latin typeface="Arial"/>
                <a:cs typeface="Arial"/>
              </a:rPr>
              <a:t>on</a:t>
            </a:r>
            <a:r>
              <a:rPr sz="859" spc="10" dirty="0">
                <a:solidFill>
                  <a:srgbClr val="717675"/>
                </a:solidFill>
                <a:latin typeface="Arial"/>
                <a:cs typeface="Arial"/>
              </a:rPr>
              <a:t>u</a:t>
            </a:r>
            <a:endParaRPr sz="800">
              <a:latin typeface="Arial"/>
              <a:cs typeface="Arial"/>
            </a:endParaRPr>
          </a:p>
          <a:p>
            <a:pPr marL="221296">
              <a:lnSpc>
                <a:spcPct val="100000"/>
              </a:lnSpc>
            </a:pPr>
            <a:r>
              <a:rPr sz="869" spc="10" dirty="0">
                <a:solidFill>
                  <a:srgbClr val="616464"/>
                </a:solidFill>
                <a:latin typeface="Arial"/>
                <a:cs typeface="Arial"/>
              </a:rPr>
              <a:t>dobro</a:t>
            </a:r>
            <a:r>
              <a:rPr sz="869" spc="10" dirty="0">
                <a:solidFill>
                  <a:srgbClr val="717675"/>
                </a:solidFill>
                <a:latin typeface="Arial"/>
                <a:cs typeface="Arial"/>
              </a:rPr>
              <a:t>v</a:t>
            </a:r>
            <a:r>
              <a:rPr sz="869" spc="10" dirty="0">
                <a:solidFill>
                  <a:srgbClr val="616464"/>
                </a:solidFill>
                <a:latin typeface="Arial"/>
                <a:cs typeface="Arial"/>
              </a:rPr>
              <a:t>o</a:t>
            </a:r>
            <a:r>
              <a:rPr sz="869" spc="10" dirty="0">
                <a:solidFill>
                  <a:srgbClr val="717675"/>
                </a:solidFill>
                <a:latin typeface="Arial"/>
                <a:cs typeface="Arial"/>
              </a:rPr>
              <a:t>F</a:t>
            </a:r>
            <a:r>
              <a:rPr sz="869" spc="10" dirty="0">
                <a:solidFill>
                  <a:srgbClr val="616464"/>
                </a:solidFill>
                <a:latin typeface="Arial"/>
                <a:cs typeface="Arial"/>
              </a:rPr>
              <a:t>n</a:t>
            </a:r>
            <a:r>
              <a:rPr sz="869" spc="10" dirty="0">
                <a:solidFill>
                  <a:srgbClr val="717675"/>
                </a:solidFill>
                <a:latin typeface="Arial"/>
                <a:cs typeface="Arial"/>
              </a:rPr>
              <a:t>í</a:t>
            </a:r>
            <a:r>
              <a:rPr sz="869" spc="10" dirty="0">
                <a:solidFill>
                  <a:srgbClr val="616464"/>
                </a:solidFill>
                <a:latin typeface="Arial"/>
                <a:cs typeface="Arial"/>
              </a:rPr>
              <a:t>c</a:t>
            </a:r>
            <a:r>
              <a:rPr sz="869" spc="10" dirty="0">
                <a:solidFill>
                  <a:srgbClr val="717675"/>
                </a:solidFill>
                <a:latin typeface="Arial"/>
                <a:cs typeface="Arial"/>
              </a:rPr>
              <a:t>k</a:t>
            </a:r>
            <a:r>
              <a:rPr sz="869" spc="10" dirty="0">
                <a:solidFill>
                  <a:srgbClr val="616464"/>
                </a:solidFill>
                <a:latin typeface="Arial"/>
                <a:cs typeface="Arial"/>
              </a:rPr>
              <a:t>e</a:t>
            </a:r>
            <a:r>
              <a:rPr sz="869" spc="10" dirty="0">
                <a:solidFill>
                  <a:srgbClr val="717675"/>
                </a:solidFill>
                <a:latin typeface="Arial"/>
                <a:cs typeface="Arial"/>
              </a:rPr>
              <a:t>j   </a:t>
            </a:r>
            <a:r>
              <a:rPr sz="969" spc="10" dirty="0">
                <a:solidFill>
                  <a:srgbClr val="616464"/>
                </a:solidFill>
                <a:latin typeface="Arial"/>
                <a:cs typeface="Arial"/>
              </a:rPr>
              <a:t>è</a:t>
            </a:r>
            <a:r>
              <a:rPr sz="969" spc="10" dirty="0">
                <a:solidFill>
                  <a:srgbClr val="717675"/>
                </a:solidFill>
                <a:latin typeface="Arial"/>
                <a:cs typeface="Arial"/>
              </a:rPr>
              <a:t>i</a:t>
            </a:r>
            <a:r>
              <a:rPr sz="969" spc="10" dirty="0">
                <a:solidFill>
                  <a:srgbClr val="616464"/>
                </a:solidFill>
                <a:latin typeface="Arial"/>
                <a:cs typeface="Arial"/>
              </a:rPr>
              <a:t>nnost</a:t>
            </a:r>
            <a:r>
              <a:rPr sz="969" spc="10" dirty="0">
                <a:solidFill>
                  <a:srgbClr val="717675"/>
                </a:solidFill>
                <a:latin typeface="Arial"/>
                <a:cs typeface="Arial"/>
              </a:rPr>
              <a:t>i  </a:t>
            </a:r>
            <a:r>
              <a:rPr sz="969" spc="10" dirty="0">
                <a:solidFill>
                  <a:srgbClr val="616464"/>
                </a:solidFill>
                <a:latin typeface="Arial"/>
                <a:cs typeface="Arial"/>
              </a:rPr>
              <a:t>vzh</a:t>
            </a:r>
            <a:r>
              <a:rPr sz="969" spc="10" dirty="0">
                <a:solidFill>
                  <a:srgbClr val="717675"/>
                </a:solidFill>
                <a:latin typeface="Arial"/>
                <a:cs typeface="Arial"/>
              </a:rPr>
              <a:t>l</a:t>
            </a:r>
            <a:r>
              <a:rPr sz="969" spc="10" dirty="0">
                <a:solidFill>
                  <a:srgbClr val="616464"/>
                </a:solidFill>
                <a:latin typeface="Arial"/>
                <a:cs typeface="Arial"/>
              </a:rPr>
              <a:t>ad</a:t>
            </a:r>
            <a:r>
              <a:rPr sz="969" spc="10" dirty="0">
                <a:solidFill>
                  <a:srgbClr val="717675"/>
                </a:solidFill>
                <a:latin typeface="Arial"/>
                <a:cs typeface="Arial"/>
              </a:rPr>
              <a:t>o</a:t>
            </a:r>
            <a:r>
              <a:rPr sz="969" spc="10" dirty="0">
                <a:solidFill>
                  <a:srgbClr val="616464"/>
                </a:solidFill>
                <a:latin typeface="Arial"/>
                <a:cs typeface="Arial"/>
              </a:rPr>
              <a:t>m  </a:t>
            </a:r>
            <a:r>
              <a:rPr sz="869" spc="10" dirty="0">
                <a:solidFill>
                  <a:srgbClr val="616464"/>
                </a:solidFill>
                <a:latin typeface="Arial"/>
                <a:cs typeface="Arial"/>
              </a:rPr>
              <a:t>na  po</a:t>
            </a:r>
            <a:r>
              <a:rPr sz="869" spc="10" dirty="0">
                <a:solidFill>
                  <a:srgbClr val="717675"/>
                </a:solidFill>
                <a:latin typeface="Arial"/>
                <a:cs typeface="Arial"/>
              </a:rPr>
              <a:t>v</a:t>
            </a:r>
            <a:r>
              <a:rPr sz="869" spc="10" dirty="0">
                <a:solidFill>
                  <a:srgbClr val="616464"/>
                </a:solidFill>
                <a:latin typeface="Arial"/>
                <a:cs typeface="Arial"/>
              </a:rPr>
              <a:t>ahu  a  druh  </a:t>
            </a:r>
            <a:r>
              <a:rPr sz="869" spc="10" dirty="0">
                <a:solidFill>
                  <a:srgbClr val="717675"/>
                </a:solidFill>
                <a:latin typeface="Arial"/>
                <a:cs typeface="Arial"/>
              </a:rPr>
              <a:t>vyk</a:t>
            </a:r>
            <a:r>
              <a:rPr sz="869" spc="10" dirty="0">
                <a:solidFill>
                  <a:srgbClr val="616464"/>
                </a:solidFill>
                <a:latin typeface="Arial"/>
                <a:cs typeface="Arial"/>
              </a:rPr>
              <a:t>o</a:t>
            </a:r>
            <a:r>
              <a:rPr sz="869" spc="10" dirty="0">
                <a:solidFill>
                  <a:srgbClr val="717675"/>
                </a:solidFill>
                <a:latin typeface="Arial"/>
                <a:cs typeface="Arial"/>
              </a:rPr>
              <a:t>n</a:t>
            </a:r>
            <a:r>
              <a:rPr sz="869" spc="10" dirty="0">
                <a:solidFill>
                  <a:srgbClr val="616464"/>
                </a:solidFill>
                <a:latin typeface="Arial"/>
                <a:cs typeface="Arial"/>
              </a:rPr>
              <a:t>á</a:t>
            </a:r>
            <a:r>
              <a:rPr sz="869" spc="10" dirty="0">
                <a:solidFill>
                  <a:srgbClr val="717675"/>
                </a:solidFill>
                <a:latin typeface="Arial"/>
                <a:cs typeface="Arial"/>
              </a:rPr>
              <a:t>v</a:t>
            </a:r>
            <a:r>
              <a:rPr sz="869" spc="10" dirty="0">
                <a:solidFill>
                  <a:srgbClr val="616464"/>
                </a:solidFill>
                <a:latin typeface="Arial"/>
                <a:cs typeface="Arial"/>
              </a:rPr>
              <a:t>an</a:t>
            </a:r>
            <a:r>
              <a:rPr sz="869" spc="10" dirty="0">
                <a:solidFill>
                  <a:srgbClr val="434646"/>
                </a:solidFill>
                <a:latin typeface="Arial"/>
                <a:cs typeface="Arial"/>
              </a:rPr>
              <a:t>e</a:t>
            </a:r>
            <a:r>
              <a:rPr sz="869" spc="10" dirty="0">
                <a:solidFill>
                  <a:srgbClr val="717675"/>
                </a:solidFill>
                <a:latin typeface="Arial"/>
                <a:cs typeface="Arial"/>
              </a:rPr>
              <a:t>j   </a:t>
            </a:r>
            <a:r>
              <a:rPr sz="869" spc="10" dirty="0">
                <a:solidFill>
                  <a:srgbClr val="616464"/>
                </a:solidFill>
                <a:latin typeface="Arial"/>
                <a:cs typeface="Arial"/>
              </a:rPr>
              <a:t>dob</a:t>
            </a:r>
            <a:r>
              <a:rPr sz="869" spc="10" dirty="0">
                <a:solidFill>
                  <a:srgbClr val="717675"/>
                </a:solidFill>
                <a:latin typeface="Arial"/>
                <a:cs typeface="Arial"/>
              </a:rPr>
              <a:t>r</a:t>
            </a:r>
            <a:r>
              <a:rPr sz="869" spc="10" dirty="0">
                <a:solidFill>
                  <a:srgbClr val="616464"/>
                </a:solidFill>
                <a:latin typeface="Arial"/>
                <a:cs typeface="Arial"/>
              </a:rPr>
              <a:t>ovo</a:t>
            </a:r>
            <a:r>
              <a:rPr sz="869" spc="10" dirty="0">
                <a:solidFill>
                  <a:srgbClr val="717675"/>
                </a:solidFill>
                <a:latin typeface="Arial"/>
                <a:cs typeface="Arial"/>
              </a:rPr>
              <a:t>r</a:t>
            </a:r>
            <a:r>
              <a:rPr sz="869" spc="10" dirty="0">
                <a:solidFill>
                  <a:srgbClr val="616464"/>
                </a:solidFill>
                <a:latin typeface="Arial"/>
                <a:cs typeface="Arial"/>
              </a:rPr>
              <a:t>n</a:t>
            </a:r>
            <a:r>
              <a:rPr sz="869" spc="10" dirty="0">
                <a:solidFill>
                  <a:srgbClr val="717675"/>
                </a:solidFill>
                <a:latin typeface="Arial"/>
                <a:cs typeface="Arial"/>
              </a:rPr>
              <a:t>í</a:t>
            </a:r>
            <a:r>
              <a:rPr sz="869" spc="10" dirty="0">
                <a:solidFill>
                  <a:srgbClr val="616464"/>
                </a:solidFill>
                <a:latin typeface="Arial"/>
                <a:cs typeface="Arial"/>
              </a:rPr>
              <a:t>ckej  </a:t>
            </a:r>
            <a:r>
              <a:rPr sz="969" spc="10" dirty="0">
                <a:solidFill>
                  <a:srgbClr val="616464"/>
                </a:solidFill>
                <a:latin typeface="Arial"/>
                <a:cs typeface="Arial"/>
              </a:rPr>
              <a:t>ëìnnost</a:t>
            </a:r>
            <a:r>
              <a:rPr sz="969" spc="10" dirty="0">
                <a:solidFill>
                  <a:srgbClr val="717675"/>
                </a:solidFill>
                <a:latin typeface="Arial"/>
                <a:cs typeface="Arial"/>
              </a:rPr>
              <a:t>t </a:t>
            </a:r>
            <a:r>
              <a:rPr sz="869" spc="10" dirty="0">
                <a:solidFill>
                  <a:srgbClr val="616464"/>
                </a:solidFill>
                <a:latin typeface="Arial"/>
                <a:cs typeface="Arial"/>
              </a:rPr>
              <a:t>u</a:t>
            </a:r>
            <a:r>
              <a:rPr sz="869" spc="10" dirty="0">
                <a:solidFill>
                  <a:srgbClr val="717675"/>
                </a:solidFill>
                <a:latin typeface="Arial"/>
                <a:cs typeface="Arial"/>
              </a:rPr>
              <a:t>v</a:t>
            </a:r>
            <a:r>
              <a:rPr sz="869" spc="10" dirty="0">
                <a:solidFill>
                  <a:srgbClr val="616464"/>
                </a:solidFill>
                <a:latin typeface="Arial"/>
                <a:cs typeface="Arial"/>
              </a:rPr>
              <a:t>edenej  </a:t>
            </a:r>
            <a:r>
              <a:rPr sz="869" spc="10" dirty="0">
                <a:solidFill>
                  <a:srgbClr val="717675"/>
                </a:solidFill>
                <a:latin typeface="Arial"/>
                <a:cs typeface="Arial"/>
              </a:rPr>
              <a:t>v  </a:t>
            </a:r>
            <a:r>
              <a:rPr sz="869" spc="10" dirty="0">
                <a:solidFill>
                  <a:srgbClr val="616464"/>
                </a:solidFill>
                <a:latin typeface="Arial"/>
                <a:cs typeface="Arial"/>
              </a:rPr>
              <a:t>te</a:t>
            </a:r>
            <a:r>
              <a:rPr sz="869" spc="10" dirty="0">
                <a:solidFill>
                  <a:srgbClr val="717675"/>
                </a:solidFill>
                <a:latin typeface="Arial"/>
                <a:cs typeface="Arial"/>
              </a:rPr>
              <a:t>j</a:t>
            </a:r>
            <a:r>
              <a:rPr sz="869" spc="10" dirty="0">
                <a:solidFill>
                  <a:srgbClr val="616464"/>
                </a:solidFill>
                <a:latin typeface="Arial"/>
                <a:cs typeface="Arial"/>
              </a:rPr>
              <a:t>to</a:t>
            </a:r>
            <a:endParaRPr sz="800">
              <a:latin typeface="Arial"/>
              <a:cs typeface="Arial"/>
            </a:endParaRPr>
          </a:p>
        </p:txBody>
      </p:sp>
      <p:sp>
        <p:nvSpPr>
          <p:cNvPr id="8" name="text 1"/>
          <p:cNvSpPr txBox="1"/>
          <p:nvPr/>
        </p:nvSpPr>
        <p:spPr>
          <a:xfrm rot="-10800000">
            <a:off x="6092032" y="7726022"/>
            <a:ext cx="484883" cy="14565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69" spc="10" dirty="0">
                <a:solidFill>
                  <a:srgbClr val="616464"/>
                </a:solidFill>
                <a:latin typeface="Arial"/>
                <a:cs typeface="Arial"/>
              </a:rPr>
              <a:t>zm</a:t>
            </a:r>
            <a:r>
              <a:rPr sz="869" spc="10" dirty="0">
                <a:solidFill>
                  <a:srgbClr val="717675"/>
                </a:solidFill>
                <a:latin typeface="Arial"/>
                <a:cs typeface="Arial"/>
              </a:rPr>
              <a:t>l</a:t>
            </a:r>
            <a:r>
              <a:rPr sz="869" spc="10" dirty="0">
                <a:solidFill>
                  <a:srgbClr val="616464"/>
                </a:solidFill>
                <a:latin typeface="Arial"/>
                <a:cs typeface="Arial"/>
              </a:rPr>
              <a:t>u</a:t>
            </a:r>
            <a:r>
              <a:rPr sz="869" spc="10" dirty="0">
                <a:solidFill>
                  <a:srgbClr val="717675"/>
                </a:solidFill>
                <a:latin typeface="Arial"/>
                <a:cs typeface="Arial"/>
              </a:rPr>
              <a:t>v</a:t>
            </a:r>
            <a:r>
              <a:rPr sz="869" spc="10" dirty="0">
                <a:solidFill>
                  <a:srgbClr val="616464"/>
                </a:solidFill>
                <a:latin typeface="Arial"/>
                <a:cs typeface="Arial"/>
              </a:rPr>
              <a:t>e.</a:t>
            </a:r>
            <a:endParaRPr sz="800">
              <a:latin typeface="Arial"/>
              <a:cs typeface="Arial"/>
            </a:endParaRPr>
          </a:p>
        </p:txBody>
      </p:sp>
      <p:sp>
        <p:nvSpPr>
          <p:cNvPr id="9" name="text 1"/>
          <p:cNvSpPr txBox="1"/>
          <p:nvPr/>
        </p:nvSpPr>
        <p:spPr>
          <a:xfrm rot="-10800000">
            <a:off x="3443254" y="7549565"/>
            <a:ext cx="411199" cy="23184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50" spc="10" dirty="0">
                <a:solidFill>
                  <a:srgbClr val="616464"/>
                </a:solidFill>
                <a:latin typeface="Arial"/>
                <a:cs typeface="Arial"/>
              </a:rPr>
              <a:t>cl.  </a:t>
            </a:r>
            <a:r>
              <a:rPr sz="999" spc="10" dirty="0">
                <a:solidFill>
                  <a:srgbClr val="616464"/>
                </a:solidFill>
                <a:latin typeface="Arial"/>
                <a:cs typeface="Arial"/>
              </a:rPr>
              <a:t>v.</a:t>
            </a:r>
            <a:endParaRPr sz="900">
              <a:latin typeface="Arial"/>
              <a:cs typeface="Arial"/>
            </a:endParaRPr>
          </a:p>
        </p:txBody>
      </p:sp>
      <p:sp>
        <p:nvSpPr>
          <p:cNvPr id="10" name="text 1"/>
          <p:cNvSpPr txBox="1"/>
          <p:nvPr/>
        </p:nvSpPr>
        <p:spPr>
          <a:xfrm rot="-10800000">
            <a:off x="2501962" y="7389700"/>
            <a:ext cx="2299434" cy="15139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19" spc="10" dirty="0">
                <a:solidFill>
                  <a:srgbClr val="616464"/>
                </a:solidFill>
                <a:latin typeface="Arial"/>
                <a:cs typeface="Arial"/>
              </a:rPr>
              <a:t>ZÁVERECNÉ ZMLUVNÉ USTANOVENIA</a:t>
            </a:r>
            <a:endParaRPr sz="900">
              <a:latin typeface="Arial"/>
              <a:cs typeface="Arial"/>
            </a:endParaRPr>
          </a:p>
        </p:txBody>
      </p:sp>
      <p:sp>
        <p:nvSpPr>
          <p:cNvPr id="11" name="text 1"/>
          <p:cNvSpPr txBox="1"/>
          <p:nvPr/>
        </p:nvSpPr>
        <p:spPr>
          <a:xfrm rot="-10800000">
            <a:off x="328224" y="7040824"/>
            <a:ext cx="6469987" cy="15606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99" spc="10" dirty="0">
                <a:solidFill>
                  <a:srgbClr val="616464"/>
                </a:solidFill>
                <a:latin typeface="Arial"/>
                <a:cs typeface="Arial"/>
              </a:rPr>
              <a:t>1</a:t>
            </a:r>
            <a:r>
              <a:rPr sz="999" spc="10" dirty="0">
                <a:solidFill>
                  <a:srgbClr val="717675"/>
                </a:solidFill>
                <a:latin typeface="Arial"/>
                <a:cs typeface="Arial"/>
              </a:rPr>
              <a:t>.   </a:t>
            </a:r>
            <a:r>
              <a:rPr sz="899" spc="10" dirty="0">
                <a:solidFill>
                  <a:srgbClr val="616464"/>
                </a:solidFill>
                <a:latin typeface="Arial"/>
                <a:cs typeface="Arial"/>
              </a:rPr>
              <a:t>Prá</a:t>
            </a:r>
            <a:r>
              <a:rPr sz="899" spc="10" dirty="0">
                <a:solidFill>
                  <a:srgbClr val="717675"/>
                </a:solidFill>
                <a:latin typeface="Arial"/>
                <a:cs typeface="Arial"/>
              </a:rPr>
              <a:t>v</a:t>
            </a:r>
            <a:r>
              <a:rPr sz="899" spc="10" dirty="0">
                <a:solidFill>
                  <a:srgbClr val="616464"/>
                </a:solidFill>
                <a:latin typeface="Arial"/>
                <a:cs typeface="Arial"/>
              </a:rPr>
              <a:t>a  a  po</a:t>
            </a:r>
            <a:r>
              <a:rPr sz="899" spc="10" dirty="0">
                <a:solidFill>
                  <a:srgbClr val="717675"/>
                </a:solidFill>
                <a:latin typeface="Arial"/>
                <a:cs typeface="Arial"/>
              </a:rPr>
              <a:t>vi</a:t>
            </a:r>
            <a:r>
              <a:rPr sz="899" spc="10" dirty="0">
                <a:solidFill>
                  <a:srgbClr val="616464"/>
                </a:solidFill>
                <a:latin typeface="Arial"/>
                <a:cs typeface="Arial"/>
              </a:rPr>
              <a:t>nnost</a:t>
            </a:r>
            <a:r>
              <a:rPr sz="899" spc="10" dirty="0">
                <a:solidFill>
                  <a:srgbClr val="717675"/>
                </a:solidFill>
                <a:latin typeface="Arial"/>
                <a:cs typeface="Arial"/>
              </a:rPr>
              <a:t>i  </a:t>
            </a:r>
            <a:r>
              <a:rPr sz="899" spc="10" dirty="0">
                <a:solidFill>
                  <a:srgbClr val="616464"/>
                </a:solidFill>
                <a:latin typeface="Arial"/>
                <a:cs typeface="Arial"/>
              </a:rPr>
              <a:t>touto  zm</a:t>
            </a:r>
            <a:r>
              <a:rPr sz="899" spc="10" dirty="0">
                <a:solidFill>
                  <a:srgbClr val="717675"/>
                </a:solidFill>
                <a:latin typeface="Arial"/>
                <a:cs typeface="Arial"/>
              </a:rPr>
              <a:t>l</a:t>
            </a:r>
            <a:r>
              <a:rPr sz="899" spc="10" dirty="0">
                <a:solidFill>
                  <a:srgbClr val="616464"/>
                </a:solidFill>
                <a:latin typeface="Arial"/>
                <a:cs typeface="Arial"/>
              </a:rPr>
              <a:t>u</a:t>
            </a:r>
            <a:r>
              <a:rPr sz="899" spc="10" dirty="0">
                <a:solidFill>
                  <a:srgbClr val="717675"/>
                </a:solidFill>
                <a:latin typeface="Arial"/>
                <a:cs typeface="Arial"/>
              </a:rPr>
              <a:t>v</a:t>
            </a:r>
            <a:r>
              <a:rPr sz="899" spc="10" dirty="0">
                <a:solidFill>
                  <a:srgbClr val="616464"/>
                </a:solidFill>
                <a:latin typeface="Arial"/>
                <a:cs typeface="Arial"/>
              </a:rPr>
              <a:t>ou  neupra</a:t>
            </a:r>
            <a:r>
              <a:rPr sz="899" spc="10" dirty="0">
                <a:solidFill>
                  <a:srgbClr val="717675"/>
                </a:solidFill>
                <a:latin typeface="Arial"/>
                <a:cs typeface="Arial"/>
              </a:rPr>
              <a:t>v</a:t>
            </a:r>
            <a:r>
              <a:rPr sz="899" spc="10" dirty="0">
                <a:solidFill>
                  <a:srgbClr val="616464"/>
                </a:solidFill>
                <a:latin typeface="Arial"/>
                <a:cs typeface="Arial"/>
              </a:rPr>
              <a:t>ené  sa  b</a:t>
            </a:r>
            <a:r>
              <a:rPr sz="899" spc="10" dirty="0">
                <a:solidFill>
                  <a:srgbClr val="717675"/>
                </a:solidFill>
                <a:latin typeface="Arial"/>
                <a:cs typeface="Arial"/>
              </a:rPr>
              <a:t>ud</a:t>
            </a:r>
            <a:r>
              <a:rPr sz="899" spc="10" dirty="0">
                <a:solidFill>
                  <a:srgbClr val="616464"/>
                </a:solidFill>
                <a:latin typeface="Arial"/>
                <a:cs typeface="Arial"/>
              </a:rPr>
              <a:t>ú  r</a:t>
            </a:r>
            <a:r>
              <a:rPr sz="899" spc="10" dirty="0">
                <a:solidFill>
                  <a:srgbClr val="717675"/>
                </a:solidFill>
                <a:latin typeface="Arial"/>
                <a:cs typeface="Arial"/>
              </a:rPr>
              <a:t>i</a:t>
            </a:r>
            <a:r>
              <a:rPr sz="899" spc="10" dirty="0">
                <a:solidFill>
                  <a:srgbClr val="616464"/>
                </a:solidFill>
                <a:latin typeface="Arial"/>
                <a:cs typeface="Arial"/>
              </a:rPr>
              <a:t>adit  pr</a:t>
            </a:r>
            <a:r>
              <a:rPr sz="899" spc="10" dirty="0">
                <a:solidFill>
                  <a:srgbClr val="717675"/>
                </a:solidFill>
                <a:latin typeface="Arial"/>
                <a:cs typeface="Arial"/>
              </a:rPr>
              <a:t>í</a:t>
            </a:r>
            <a:r>
              <a:rPr sz="899" spc="10" dirty="0">
                <a:solidFill>
                  <a:srgbClr val="616464"/>
                </a:solidFill>
                <a:latin typeface="Arial"/>
                <a:cs typeface="Arial"/>
              </a:rPr>
              <a:t>s</a:t>
            </a:r>
            <a:r>
              <a:rPr sz="899" spc="10" dirty="0">
                <a:solidFill>
                  <a:srgbClr val="717675"/>
                </a:solidFill>
                <a:latin typeface="Arial"/>
                <a:cs typeface="Arial"/>
              </a:rPr>
              <a:t>l</a:t>
            </a:r>
            <a:r>
              <a:rPr sz="899" spc="10" dirty="0">
                <a:solidFill>
                  <a:srgbClr val="616464"/>
                </a:solidFill>
                <a:latin typeface="Arial"/>
                <a:cs typeface="Arial"/>
              </a:rPr>
              <a:t>usn</a:t>
            </a:r>
            <a:r>
              <a:rPr sz="899" spc="10" dirty="0">
                <a:solidFill>
                  <a:srgbClr val="A6ADAE"/>
                </a:solidFill>
                <a:latin typeface="Arial"/>
                <a:cs typeface="Arial"/>
              </a:rPr>
              <a:t>.</a:t>
            </a:r>
            <a:r>
              <a:rPr sz="899" spc="10" dirty="0">
                <a:solidFill>
                  <a:srgbClr val="717675"/>
                </a:solidFill>
                <a:latin typeface="Arial"/>
                <a:cs typeface="Arial"/>
              </a:rPr>
              <a:t>v</a:t>
            </a:r>
            <a:r>
              <a:rPr sz="899" spc="10" dirty="0">
                <a:solidFill>
                  <a:srgbClr val="616464"/>
                </a:solidFill>
                <a:latin typeface="Arial"/>
                <a:cs typeface="Arial"/>
              </a:rPr>
              <a:t>m</a:t>
            </a:r>
            <a:r>
              <a:rPr sz="899" spc="10" dirty="0">
                <a:solidFill>
                  <a:srgbClr val="717675"/>
                </a:solidFill>
                <a:latin typeface="Arial"/>
                <a:cs typeface="Arial"/>
              </a:rPr>
              <a:t>i  </a:t>
            </a:r>
            <a:r>
              <a:rPr sz="899" spc="10" dirty="0">
                <a:solidFill>
                  <a:srgbClr val="616464"/>
                </a:solidFill>
                <a:latin typeface="Arial"/>
                <a:cs typeface="Arial"/>
              </a:rPr>
              <a:t>ustano</a:t>
            </a:r>
            <a:r>
              <a:rPr sz="899" spc="10" dirty="0">
                <a:solidFill>
                  <a:srgbClr val="717675"/>
                </a:solidFill>
                <a:latin typeface="Arial"/>
                <a:cs typeface="Arial"/>
              </a:rPr>
              <a:t>v</a:t>
            </a:r>
            <a:r>
              <a:rPr sz="899" spc="10" dirty="0">
                <a:solidFill>
                  <a:srgbClr val="616464"/>
                </a:solidFill>
                <a:latin typeface="Arial"/>
                <a:cs typeface="Arial"/>
              </a:rPr>
              <a:t>eniami  zákona  </a:t>
            </a:r>
            <a:r>
              <a:rPr sz="1550" spc="10" dirty="0">
                <a:solidFill>
                  <a:srgbClr val="616464"/>
                </a:solidFill>
                <a:latin typeface="Arial"/>
                <a:cs typeface="Arial"/>
              </a:rPr>
              <a:t>c</a:t>
            </a:r>
            <a:r>
              <a:rPr sz="1550" spc="10" dirty="0">
                <a:solidFill>
                  <a:srgbClr val="717675"/>
                </a:solidFill>
                <a:latin typeface="Arial"/>
                <a:cs typeface="Arial"/>
              </a:rPr>
              <a:t>. </a:t>
            </a:r>
            <a:r>
              <a:rPr sz="899" spc="10" dirty="0">
                <a:solidFill>
                  <a:srgbClr val="616464"/>
                </a:solidFill>
                <a:latin typeface="Arial"/>
                <a:cs typeface="Arial"/>
              </a:rPr>
              <a:t>406</a:t>
            </a:r>
            <a:r>
              <a:rPr sz="899" spc="10" dirty="0">
                <a:solidFill>
                  <a:srgbClr val="717675"/>
                </a:solidFill>
                <a:latin typeface="Arial"/>
                <a:cs typeface="Arial"/>
              </a:rPr>
              <a:t>/</a:t>
            </a:r>
            <a:r>
              <a:rPr sz="899" spc="10" dirty="0">
                <a:solidFill>
                  <a:srgbClr val="616464"/>
                </a:solidFill>
                <a:latin typeface="Arial"/>
                <a:cs typeface="Arial"/>
              </a:rPr>
              <a:t>2011</a:t>
            </a:r>
            <a:endParaRPr sz="800">
              <a:latin typeface="Arial"/>
              <a:cs typeface="Arial"/>
            </a:endParaRPr>
          </a:p>
        </p:txBody>
      </p:sp>
      <p:sp>
        <p:nvSpPr>
          <p:cNvPr id="12" name="text 1"/>
          <p:cNvSpPr txBox="1"/>
          <p:nvPr/>
        </p:nvSpPr>
        <p:spPr>
          <a:xfrm rot="-10800000">
            <a:off x="297251" y="4846127"/>
            <a:ext cx="6506107" cy="217033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216150">
              <a:lnSpc>
                <a:spcPct val="100000"/>
              </a:lnSpc>
            </a:pP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Z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.  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z.  o  do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b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r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ov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o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f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n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l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ct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v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e   v  p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l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atno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m  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znení  a  pr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í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s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l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us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ny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m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i   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ustano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v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en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i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am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i   v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seobecne  z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áv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äz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nv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ch   prá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vny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c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h</a:t>
            </a:r>
            <a:endParaRPr sz="900">
              <a:latin typeface="Arial"/>
              <a:cs typeface="Arial"/>
            </a:endParaRPr>
          </a:p>
          <a:p>
            <a:pPr marL="226443">
              <a:lnSpc>
                <a:spcPct val="100000"/>
              </a:lnSpc>
            </a:pPr>
            <a:r>
              <a:rPr sz="1050" spc="10" dirty="0">
                <a:solidFill>
                  <a:srgbClr val="616464"/>
                </a:solidFill>
                <a:latin typeface="Arial"/>
                <a:cs typeface="Arial"/>
              </a:rPr>
              <a:t>predp</a:t>
            </a:r>
            <a:r>
              <a:rPr sz="1050" spc="10" dirty="0">
                <a:solidFill>
                  <a:srgbClr val="717675"/>
                </a:solidFill>
                <a:latin typeface="Arial"/>
                <a:cs typeface="Arial"/>
              </a:rPr>
              <a:t>i</a:t>
            </a:r>
            <a:r>
              <a:rPr sz="1050" spc="10" dirty="0">
                <a:solidFill>
                  <a:srgbClr val="616464"/>
                </a:solidFill>
                <a:latin typeface="Arial"/>
                <a:cs typeface="Arial"/>
              </a:rPr>
              <a:t>s</a:t>
            </a:r>
            <a:r>
              <a:rPr sz="1050" spc="10" dirty="0">
                <a:solidFill>
                  <a:srgbClr val="717675"/>
                </a:solidFill>
                <a:latin typeface="Arial"/>
                <a:cs typeface="Arial"/>
              </a:rPr>
              <a:t>ov.</a:t>
            </a:r>
            <a:endParaRPr sz="1000">
              <a:latin typeface="Arial"/>
              <a:cs typeface="Arial"/>
            </a:endParaRPr>
          </a:p>
          <a:p>
            <a:pPr marL="5146">
              <a:lnSpc>
                <a:spcPct val="100000"/>
              </a:lnSpc>
            </a:pPr>
            <a:r>
              <a:rPr sz="900" spc="10" dirty="0">
                <a:solidFill>
                  <a:srgbClr val="616464"/>
                </a:solidFill>
                <a:latin typeface="Arial"/>
                <a:cs typeface="Arial"/>
              </a:rPr>
              <a:t>2</a:t>
            </a:r>
            <a:r>
              <a:rPr sz="900" spc="10" dirty="0">
                <a:solidFill>
                  <a:srgbClr val="717675"/>
                </a:solidFill>
                <a:latin typeface="Arial"/>
                <a:cs typeface="Arial"/>
              </a:rPr>
              <a:t>.   </a:t>
            </a:r>
            <a:r>
              <a:rPr sz="1050" spc="10" dirty="0">
                <a:solidFill>
                  <a:srgbClr val="616464"/>
                </a:solidFill>
                <a:latin typeface="Arial"/>
                <a:cs typeface="Arial"/>
              </a:rPr>
              <a:t>Zm</a:t>
            </a:r>
            <a:r>
              <a:rPr sz="1050" spc="10" dirty="0">
                <a:solidFill>
                  <a:srgbClr val="717675"/>
                </a:solidFill>
                <a:latin typeface="Arial"/>
                <a:cs typeface="Arial"/>
              </a:rPr>
              <a:t>l</a:t>
            </a:r>
            <a:r>
              <a:rPr sz="1050" spc="10" dirty="0">
                <a:solidFill>
                  <a:srgbClr val="616464"/>
                </a:solidFill>
                <a:latin typeface="Arial"/>
                <a:cs typeface="Arial"/>
              </a:rPr>
              <a:t>u</a:t>
            </a:r>
            <a:r>
              <a:rPr sz="1050" spc="10" dirty="0">
                <a:solidFill>
                  <a:srgbClr val="717675"/>
                </a:solidFill>
                <a:latin typeface="Arial"/>
                <a:cs typeface="Arial"/>
              </a:rPr>
              <a:t>v</a:t>
            </a:r>
            <a:r>
              <a:rPr sz="1050" spc="10" dirty="0">
                <a:solidFill>
                  <a:srgbClr val="616464"/>
                </a:solidFill>
                <a:latin typeface="Arial"/>
                <a:cs typeface="Arial"/>
              </a:rPr>
              <a:t>u  </a:t>
            </a:r>
            <a:r>
              <a:rPr sz="900" spc="10" dirty="0">
                <a:solidFill>
                  <a:srgbClr val="616464"/>
                </a:solidFill>
                <a:latin typeface="Arial"/>
                <a:cs typeface="Arial"/>
              </a:rPr>
              <a:t>je   </a:t>
            </a:r>
            <a:r>
              <a:rPr sz="900" spc="10" dirty="0">
                <a:solidFill>
                  <a:srgbClr val="717675"/>
                </a:solidFill>
                <a:latin typeface="Arial"/>
                <a:cs typeface="Arial"/>
              </a:rPr>
              <a:t>rnoãn</a:t>
            </a:r>
            <a:r>
              <a:rPr sz="900" spc="10" dirty="0">
                <a:solidFill>
                  <a:srgbClr val="616464"/>
                </a:solidFill>
                <a:latin typeface="Arial"/>
                <a:cs typeface="Arial"/>
              </a:rPr>
              <a:t>é  </a:t>
            </a:r>
            <a:r>
              <a:rPr sz="900" spc="10" dirty="0">
                <a:solidFill>
                  <a:srgbClr val="717675"/>
                </a:solidFill>
                <a:latin typeface="Arial"/>
                <a:cs typeface="Arial"/>
              </a:rPr>
              <a:t>m</a:t>
            </a:r>
            <a:r>
              <a:rPr sz="900" spc="10" dirty="0">
                <a:solidFill>
                  <a:srgbClr val="616464"/>
                </a:solidFill>
                <a:latin typeface="Arial"/>
                <a:cs typeface="Arial"/>
              </a:rPr>
              <a:t>en</a:t>
            </a:r>
            <a:r>
              <a:rPr sz="900" spc="10" dirty="0">
                <a:solidFill>
                  <a:srgbClr val="717675"/>
                </a:solidFill>
                <a:latin typeface="Arial"/>
                <a:cs typeface="Arial"/>
              </a:rPr>
              <a:t>if   </a:t>
            </a:r>
            <a:r>
              <a:rPr sz="1050" spc="10" dirty="0">
                <a:solidFill>
                  <a:srgbClr val="717675"/>
                </a:solidFill>
                <a:latin typeface="Arial"/>
                <a:cs typeface="Arial"/>
              </a:rPr>
              <a:t>l</a:t>
            </a:r>
            <a:r>
              <a:rPr sz="1050" spc="10" dirty="0">
                <a:solidFill>
                  <a:srgbClr val="616464"/>
                </a:solidFill>
                <a:latin typeface="Arial"/>
                <a:cs typeface="Arial"/>
              </a:rPr>
              <a:t>e</a:t>
            </a:r>
            <a:r>
              <a:rPr sz="1050" spc="10" dirty="0">
                <a:solidFill>
                  <a:srgbClr val="717675"/>
                </a:solidFill>
                <a:latin typeface="Arial"/>
                <a:cs typeface="Arial"/>
              </a:rPr>
              <a:t>n  </a:t>
            </a:r>
            <a:r>
              <a:rPr sz="900" spc="10" dirty="0">
                <a:solidFill>
                  <a:srgbClr val="616464"/>
                </a:solidFill>
                <a:latin typeface="Arial"/>
                <a:cs typeface="Arial"/>
              </a:rPr>
              <a:t>p</a:t>
            </a:r>
            <a:r>
              <a:rPr sz="900" spc="10" dirty="0">
                <a:solidFill>
                  <a:srgbClr val="717675"/>
                </a:solidFill>
                <a:latin typeface="Arial"/>
                <a:cs typeface="Arial"/>
              </a:rPr>
              <a:t>l</a:t>
            </a:r>
            <a:r>
              <a:rPr sz="900" spc="10" dirty="0">
                <a:solidFill>
                  <a:srgbClr val="616464"/>
                </a:solidFill>
                <a:latin typeface="Arial"/>
                <a:cs typeface="Arial"/>
              </a:rPr>
              <a:t>s</a:t>
            </a:r>
            <a:r>
              <a:rPr sz="900" spc="10" dirty="0">
                <a:solidFill>
                  <a:srgbClr val="717675"/>
                </a:solidFill>
                <a:latin typeface="Arial"/>
                <a:cs typeface="Arial"/>
              </a:rPr>
              <a:t>omnvmi   </a:t>
            </a:r>
            <a:r>
              <a:rPr sz="1050" spc="10" dirty="0">
                <a:solidFill>
                  <a:srgbClr val="616464"/>
                </a:solidFill>
                <a:latin typeface="Arial"/>
                <a:cs typeface="Arial"/>
              </a:rPr>
              <a:t>doda</a:t>
            </a:r>
            <a:r>
              <a:rPr sz="1050" spc="10" dirty="0">
                <a:solidFill>
                  <a:srgbClr val="717675"/>
                </a:solidFill>
                <a:latin typeface="Arial"/>
                <a:cs typeface="Arial"/>
              </a:rPr>
              <a:t>tk</a:t>
            </a:r>
            <a:r>
              <a:rPr sz="1050" spc="10" dirty="0">
                <a:solidFill>
                  <a:srgbClr val="616464"/>
                </a:solidFill>
                <a:latin typeface="Arial"/>
                <a:cs typeface="Arial"/>
              </a:rPr>
              <a:t>a</a:t>
            </a:r>
            <a:r>
              <a:rPr sz="1050" spc="10" dirty="0">
                <a:solidFill>
                  <a:srgbClr val="717675"/>
                </a:solidFill>
                <a:latin typeface="Arial"/>
                <a:cs typeface="Arial"/>
              </a:rPr>
              <a:t>mi,  k</a:t>
            </a:r>
            <a:r>
              <a:rPr sz="1050" spc="10" dirty="0">
                <a:solidFill>
                  <a:srgbClr val="616464"/>
                </a:solidFill>
                <a:latin typeface="Arial"/>
                <a:cs typeface="Arial"/>
              </a:rPr>
              <a:t>toré  </a:t>
            </a:r>
            <a:r>
              <a:rPr sz="1050" spc="10" dirty="0">
                <a:solidFill>
                  <a:srgbClr val="717675"/>
                </a:solidFill>
                <a:latin typeface="Arial"/>
                <a:cs typeface="Arial"/>
              </a:rPr>
              <a:t>tv</a:t>
            </a:r>
            <a:r>
              <a:rPr sz="1050" spc="10" dirty="0">
                <a:solidFill>
                  <a:srgbClr val="616464"/>
                </a:solidFill>
                <a:latin typeface="Arial"/>
                <a:cs typeface="Arial"/>
              </a:rPr>
              <a:t>or</a:t>
            </a:r>
            <a:r>
              <a:rPr sz="1050" spc="10" dirty="0">
                <a:solidFill>
                  <a:srgbClr val="717675"/>
                </a:solidFill>
                <a:latin typeface="Arial"/>
                <a:cs typeface="Arial"/>
              </a:rPr>
              <a:t>i</a:t>
            </a:r>
            <a:r>
              <a:rPr sz="1050" spc="10" dirty="0">
                <a:solidFill>
                  <a:srgbClr val="616464"/>
                </a:solidFill>
                <a:latin typeface="Arial"/>
                <a:cs typeface="Arial"/>
              </a:rPr>
              <a:t>a  </a:t>
            </a:r>
            <a:r>
              <a:rPr sz="1050" spc="10" dirty="0">
                <a:solidFill>
                  <a:srgbClr val="717675"/>
                </a:solidFill>
                <a:latin typeface="Arial"/>
                <a:cs typeface="Arial"/>
              </a:rPr>
              <a:t>j</a:t>
            </a:r>
            <a:r>
              <a:rPr sz="1050" spc="10" dirty="0">
                <a:solidFill>
                  <a:srgbClr val="616464"/>
                </a:solidFill>
                <a:latin typeface="Arial"/>
                <a:cs typeface="Arial"/>
              </a:rPr>
              <a:t>ej  </a:t>
            </a:r>
            <a:r>
              <a:rPr sz="900" spc="10" dirty="0">
                <a:solidFill>
                  <a:srgbClr val="717675"/>
                </a:solidFill>
                <a:latin typeface="Arial"/>
                <a:cs typeface="Arial"/>
              </a:rPr>
              <a:t>n</a:t>
            </a:r>
            <a:r>
              <a:rPr sz="900" spc="10" dirty="0">
                <a:solidFill>
                  <a:srgbClr val="616464"/>
                </a:solidFill>
                <a:latin typeface="Arial"/>
                <a:cs typeface="Arial"/>
              </a:rPr>
              <a:t>eodde</a:t>
            </a:r>
            <a:r>
              <a:rPr sz="900" spc="10" dirty="0">
                <a:solidFill>
                  <a:srgbClr val="717675"/>
                </a:solidFill>
                <a:latin typeface="Arial"/>
                <a:cs typeface="Arial"/>
              </a:rPr>
              <a:t>lì</a:t>
            </a:r>
            <a:r>
              <a:rPr sz="900" spc="10" dirty="0">
                <a:solidFill>
                  <a:srgbClr val="616464"/>
                </a:solidFill>
                <a:latin typeface="Arial"/>
                <a:cs typeface="Arial"/>
              </a:rPr>
              <a:t>te</a:t>
            </a:r>
            <a:r>
              <a:rPr sz="900" spc="10" dirty="0">
                <a:solidFill>
                  <a:srgbClr val="717675"/>
                </a:solidFill>
                <a:latin typeface="Arial"/>
                <a:cs typeface="Arial"/>
              </a:rPr>
              <a:t>l</a:t>
            </a:r>
            <a:r>
              <a:rPr sz="900" spc="10" dirty="0">
                <a:solidFill>
                  <a:srgbClr val="616464"/>
                </a:solidFill>
                <a:latin typeface="Arial"/>
                <a:cs typeface="Arial"/>
              </a:rPr>
              <a:t>n</a:t>
            </a:r>
            <a:r>
              <a:rPr sz="900" spc="10" dirty="0">
                <a:solidFill>
                  <a:srgbClr val="717675"/>
                </a:solidFill>
                <a:latin typeface="Arial"/>
                <a:cs typeface="Arial"/>
              </a:rPr>
              <a:t>ú  </a:t>
            </a:r>
            <a:r>
              <a:rPr sz="900" spc="10" dirty="0">
                <a:solidFill>
                  <a:srgbClr val="616464"/>
                </a:solidFill>
                <a:latin typeface="Arial"/>
                <a:cs typeface="Arial"/>
              </a:rPr>
              <a:t>s</a:t>
            </a:r>
            <a:r>
              <a:rPr sz="900" spc="10" dirty="0">
                <a:solidFill>
                  <a:srgbClr val="717675"/>
                </a:solidFill>
                <a:latin typeface="Arial"/>
                <a:cs typeface="Arial"/>
              </a:rPr>
              <a:t>ú</a:t>
            </a:r>
            <a:r>
              <a:rPr sz="900" spc="10" dirty="0">
                <a:solidFill>
                  <a:srgbClr val="616464"/>
                </a:solidFill>
                <a:latin typeface="Arial"/>
                <a:cs typeface="Arial"/>
              </a:rPr>
              <a:t>õast.</a:t>
            </a:r>
            <a:endParaRPr sz="9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809" spc="10" dirty="0">
                <a:solidFill>
                  <a:srgbClr val="616464"/>
                </a:solidFill>
                <a:latin typeface="Arial"/>
                <a:cs typeface="Arial"/>
              </a:rPr>
              <a:t>3</a:t>
            </a:r>
            <a:r>
              <a:rPr sz="809" spc="10" dirty="0">
                <a:solidFill>
                  <a:srgbClr val="717675"/>
                </a:solidFill>
                <a:latin typeface="Arial"/>
                <a:cs typeface="Arial"/>
              </a:rPr>
              <a:t>.   </a:t>
            </a:r>
            <a:r>
              <a:rPr sz="959" spc="10" dirty="0">
                <a:solidFill>
                  <a:srgbClr val="616464"/>
                </a:solidFill>
                <a:latin typeface="Arial"/>
                <a:cs typeface="Arial"/>
              </a:rPr>
              <a:t>A</a:t>
            </a:r>
            <a:r>
              <a:rPr sz="959" spc="10" dirty="0">
                <a:solidFill>
                  <a:srgbClr val="717675"/>
                </a:solidFill>
                <a:latin typeface="Arial"/>
                <a:cs typeface="Arial"/>
              </a:rPr>
              <a:t>k  </a:t>
            </a:r>
            <a:r>
              <a:rPr sz="959" spc="10" dirty="0">
                <a:solidFill>
                  <a:srgbClr val="616464"/>
                </a:solidFill>
                <a:latin typeface="Arial"/>
                <a:cs typeface="Arial"/>
              </a:rPr>
              <a:t>ú</a:t>
            </a:r>
            <a:r>
              <a:rPr sz="959" spc="10" dirty="0">
                <a:solidFill>
                  <a:srgbClr val="717675"/>
                </a:solidFill>
                <a:latin typeface="Arial"/>
                <a:cs typeface="Arial"/>
              </a:rPr>
              <a:t>k</a:t>
            </a:r>
            <a:r>
              <a:rPr sz="959" spc="10" dirty="0">
                <a:solidFill>
                  <a:srgbClr val="616464"/>
                </a:solidFill>
                <a:latin typeface="Arial"/>
                <a:cs typeface="Arial"/>
              </a:rPr>
              <a:t>on</a:t>
            </a:r>
            <a:r>
              <a:rPr sz="959" spc="10" dirty="0">
                <a:solidFill>
                  <a:srgbClr val="717675"/>
                </a:solidFill>
                <a:latin typeface="Arial"/>
                <a:cs typeface="Arial"/>
              </a:rPr>
              <a:t>,  k</a:t>
            </a:r>
            <a:r>
              <a:rPr sz="959" spc="10" dirty="0">
                <a:solidFill>
                  <a:srgbClr val="616464"/>
                </a:solidFill>
                <a:latin typeface="Arial"/>
                <a:cs typeface="Arial"/>
              </a:rPr>
              <a:t>t</a:t>
            </a:r>
            <a:r>
              <a:rPr sz="959" spc="10" dirty="0">
                <a:solidFill>
                  <a:srgbClr val="717675"/>
                </a:solidFill>
                <a:latin typeface="Arial"/>
                <a:cs typeface="Arial"/>
              </a:rPr>
              <a:t>ory  </a:t>
            </a:r>
            <a:r>
              <a:rPr sz="959" spc="10" dirty="0">
                <a:solidFill>
                  <a:srgbClr val="616464"/>
                </a:solidFill>
                <a:latin typeface="Arial"/>
                <a:cs typeface="Arial"/>
              </a:rPr>
              <a:t>má  b</a:t>
            </a:r>
            <a:r>
              <a:rPr sz="959" spc="10" dirty="0">
                <a:solidFill>
                  <a:srgbClr val="717675"/>
                </a:solidFill>
                <a:latin typeface="Arial"/>
                <a:cs typeface="Arial"/>
              </a:rPr>
              <a:t>yt  vyk</a:t>
            </a:r>
            <a:r>
              <a:rPr sz="959" spc="10" dirty="0">
                <a:solidFill>
                  <a:srgbClr val="616464"/>
                </a:solidFill>
                <a:latin typeface="Arial"/>
                <a:cs typeface="Arial"/>
              </a:rPr>
              <a:t>onan</a:t>
            </a:r>
            <a:r>
              <a:rPr sz="959" spc="10" dirty="0">
                <a:solidFill>
                  <a:srgbClr val="717675"/>
                </a:solidFill>
                <a:latin typeface="Arial"/>
                <a:cs typeface="Arial"/>
              </a:rPr>
              <a:t>y  </a:t>
            </a:r>
            <a:r>
              <a:rPr sz="959" spc="10" dirty="0">
                <a:solidFill>
                  <a:srgbClr val="616464"/>
                </a:solidFill>
                <a:latin typeface="Arial"/>
                <a:cs typeface="Arial"/>
              </a:rPr>
              <a:t>p</a:t>
            </a:r>
            <a:r>
              <a:rPr sz="959" spc="10" dirty="0">
                <a:solidFill>
                  <a:srgbClr val="717675"/>
                </a:solidFill>
                <a:latin typeface="Arial"/>
                <a:cs typeface="Arial"/>
              </a:rPr>
              <a:t>ro</a:t>
            </a:r>
            <a:r>
              <a:rPr sz="959" spc="10" dirty="0">
                <a:solidFill>
                  <a:srgbClr val="616464"/>
                </a:solidFill>
                <a:latin typeface="Arial"/>
                <a:cs typeface="Arial"/>
              </a:rPr>
              <a:t>st</a:t>
            </a:r>
            <a:r>
              <a:rPr sz="959" spc="10" dirty="0">
                <a:solidFill>
                  <a:srgbClr val="717675"/>
                </a:solidFill>
                <a:latin typeface="Arial"/>
                <a:cs typeface="Arial"/>
              </a:rPr>
              <a:t>r</a:t>
            </a:r>
            <a:r>
              <a:rPr sz="959" spc="10" dirty="0">
                <a:solidFill>
                  <a:srgbClr val="616464"/>
                </a:solidFill>
                <a:latin typeface="Arial"/>
                <a:cs typeface="Arial"/>
              </a:rPr>
              <a:t>e</a:t>
            </a:r>
            <a:r>
              <a:rPr sz="959" spc="10" dirty="0">
                <a:solidFill>
                  <a:srgbClr val="717675"/>
                </a:solidFill>
                <a:latin typeface="Arial"/>
                <a:cs typeface="Arial"/>
              </a:rPr>
              <a:t>d</a:t>
            </a:r>
            <a:r>
              <a:rPr sz="959" spc="10" dirty="0">
                <a:solidFill>
                  <a:srgbClr val="616464"/>
                </a:solidFill>
                <a:latin typeface="Arial"/>
                <a:cs typeface="Arial"/>
              </a:rPr>
              <a:t>n</a:t>
            </a:r>
            <a:r>
              <a:rPr sz="959" spc="10" dirty="0">
                <a:solidFill>
                  <a:srgbClr val="717675"/>
                </a:solidFill>
                <a:latin typeface="Arial"/>
                <a:cs typeface="Arial"/>
              </a:rPr>
              <a:t>í</a:t>
            </a:r>
            <a:r>
              <a:rPr sz="959" spc="10" dirty="0">
                <a:solidFill>
                  <a:srgbClr val="616464"/>
                </a:solidFill>
                <a:latin typeface="Arial"/>
                <a:cs typeface="Arial"/>
              </a:rPr>
              <a:t>c</a:t>
            </a:r>
            <a:r>
              <a:rPr sz="959" spc="10" dirty="0">
                <a:solidFill>
                  <a:srgbClr val="717675"/>
                </a:solidFill>
                <a:latin typeface="Arial"/>
                <a:cs typeface="Arial"/>
              </a:rPr>
              <a:t>tv</a:t>
            </a:r>
            <a:r>
              <a:rPr sz="959" spc="10" dirty="0">
                <a:solidFill>
                  <a:srgbClr val="616464"/>
                </a:solidFill>
                <a:latin typeface="Arial"/>
                <a:cs typeface="Arial"/>
              </a:rPr>
              <a:t>om   </a:t>
            </a:r>
            <a:r>
              <a:rPr sz="809" spc="10" dirty="0">
                <a:solidFill>
                  <a:srgbClr val="717675"/>
                </a:solidFill>
                <a:latin typeface="Arial"/>
                <a:cs typeface="Arial"/>
              </a:rPr>
              <a:t>ìn</a:t>
            </a:r>
            <a:r>
              <a:rPr sz="809" spc="10" dirty="0">
                <a:solidFill>
                  <a:srgbClr val="616464"/>
                </a:solidFill>
                <a:latin typeface="Arial"/>
                <a:cs typeface="Arial"/>
              </a:rPr>
              <a:t>fc</a:t>
            </a:r>
            <a:r>
              <a:rPr sz="809" spc="10" dirty="0">
                <a:solidFill>
                  <a:srgbClr val="717675"/>
                </a:solidFill>
                <a:latin typeface="Arial"/>
                <a:cs typeface="Arial"/>
              </a:rPr>
              <a:t>r</a:t>
            </a:r>
            <a:r>
              <a:rPr sz="809" spc="10" dirty="0">
                <a:solidFill>
                  <a:srgbClr val="616464"/>
                </a:solidFill>
                <a:latin typeface="Arial"/>
                <a:cs typeface="Arial"/>
              </a:rPr>
              <a:t>ma</a:t>
            </a:r>
            <a:r>
              <a:rPr sz="809" spc="10" dirty="0">
                <a:solidFill>
                  <a:srgbClr val="717675"/>
                </a:solidFill>
                <a:latin typeface="Arial"/>
                <a:cs typeface="Arial"/>
              </a:rPr>
              <a:t>éné</a:t>
            </a:r>
            <a:r>
              <a:rPr sz="809" spc="10" dirty="0">
                <a:solidFill>
                  <a:srgbClr val="616464"/>
                </a:solidFill>
                <a:latin typeface="Arial"/>
                <a:cs typeface="Arial"/>
              </a:rPr>
              <a:t>ho    </a:t>
            </a:r>
            <a:r>
              <a:rPr sz="959" spc="10" dirty="0">
                <a:solidFill>
                  <a:srgbClr val="616464"/>
                </a:solidFill>
                <a:latin typeface="Arial"/>
                <a:cs typeface="Arial"/>
              </a:rPr>
              <a:t>s</a:t>
            </a:r>
            <a:r>
              <a:rPr sz="959" spc="10" dirty="0">
                <a:solidFill>
                  <a:srgbClr val="717675"/>
                </a:solidFill>
                <a:latin typeface="Arial"/>
                <a:cs typeface="Arial"/>
              </a:rPr>
              <a:t>y</a:t>
            </a:r>
            <a:r>
              <a:rPr sz="959" spc="10" dirty="0">
                <a:solidFill>
                  <a:srgbClr val="616464"/>
                </a:solidFill>
                <a:latin typeface="Arial"/>
                <a:cs typeface="Arial"/>
              </a:rPr>
              <a:t>stém</a:t>
            </a:r>
            <a:r>
              <a:rPr sz="959" spc="10" dirty="0">
                <a:solidFill>
                  <a:srgbClr val="717675"/>
                </a:solidFill>
                <a:latin typeface="Arial"/>
                <a:cs typeface="Arial"/>
              </a:rPr>
              <a:t>u  </a:t>
            </a:r>
            <a:r>
              <a:rPr sz="809" spc="10" dirty="0">
                <a:solidFill>
                  <a:srgbClr val="616464"/>
                </a:solidFill>
                <a:latin typeface="Arial"/>
                <a:cs typeface="Arial"/>
              </a:rPr>
              <a:t>sport</a:t>
            </a:r>
            <a:r>
              <a:rPr sz="809" spc="10" dirty="0">
                <a:solidFill>
                  <a:srgbClr val="717675"/>
                </a:solidFill>
                <a:latin typeface="Arial"/>
                <a:cs typeface="Arial"/>
              </a:rPr>
              <a:t>u  </a:t>
            </a:r>
            <a:r>
              <a:rPr sz="809" spc="10" dirty="0">
                <a:solidFill>
                  <a:srgbClr val="616464"/>
                </a:solidFill>
                <a:latin typeface="Arial"/>
                <a:cs typeface="Arial"/>
              </a:rPr>
              <a:t>nernoãno   </a:t>
            </a:r>
            <a:r>
              <a:rPr sz="959" spc="10" dirty="0">
                <a:solidFill>
                  <a:srgbClr val="616464"/>
                </a:solidFill>
                <a:latin typeface="Arial"/>
                <a:cs typeface="Arial"/>
              </a:rPr>
              <a:t>ta</a:t>
            </a:r>
            <a:r>
              <a:rPr sz="959" spc="10" dirty="0">
                <a:solidFill>
                  <a:srgbClr val="717675"/>
                </a:solidFill>
                <a:latin typeface="Arial"/>
                <a:cs typeface="Arial"/>
              </a:rPr>
              <a:t>k</a:t>
            </a:r>
            <a:r>
              <a:rPr sz="959" spc="10" dirty="0">
                <a:solidFill>
                  <a:srgbClr val="616464"/>
                </a:solidFill>
                <a:latin typeface="Arial"/>
                <a:cs typeface="Arial"/>
              </a:rPr>
              <a:t>t</a:t>
            </a:r>
            <a:r>
              <a:rPr sz="959" spc="10" dirty="0">
                <a:solidFill>
                  <a:srgbClr val="717675"/>
                </a:solidFill>
                <a:latin typeface="Arial"/>
                <a:cs typeface="Arial"/>
              </a:rPr>
              <a:t>o  </a:t>
            </a:r>
            <a:r>
              <a:rPr sz="809" spc="10" dirty="0">
                <a:solidFill>
                  <a:srgbClr val="717675"/>
                </a:solidFill>
                <a:latin typeface="Arial"/>
                <a:cs typeface="Arial"/>
              </a:rPr>
              <a:t>vvk</a:t>
            </a:r>
            <a:r>
              <a:rPr sz="809" spc="10" dirty="0">
                <a:solidFill>
                  <a:srgbClr val="616464"/>
                </a:solidFill>
                <a:latin typeface="Arial"/>
                <a:cs typeface="Arial"/>
              </a:rPr>
              <a:t>o</a:t>
            </a:r>
            <a:r>
              <a:rPr sz="809" spc="10" dirty="0">
                <a:solidFill>
                  <a:srgbClr val="717675"/>
                </a:solidFill>
                <a:latin typeface="Arial"/>
                <a:cs typeface="Arial"/>
              </a:rPr>
              <a:t>n</a:t>
            </a:r>
            <a:r>
              <a:rPr sz="809" spc="10" dirty="0">
                <a:solidFill>
                  <a:srgbClr val="616464"/>
                </a:solidFill>
                <a:latin typeface="Arial"/>
                <a:cs typeface="Arial"/>
              </a:rPr>
              <a:t>a</a:t>
            </a:r>
            <a:r>
              <a:rPr sz="809" spc="10" dirty="0">
                <a:solidFill>
                  <a:srgbClr val="717675"/>
                </a:solidFill>
                <a:latin typeface="Arial"/>
                <a:cs typeface="Arial"/>
              </a:rPr>
              <a:t>t,</a:t>
            </a:r>
            <a:endParaRPr sz="800">
              <a:latin typeface="Arial"/>
              <a:cs typeface="Arial"/>
            </a:endParaRPr>
          </a:p>
          <a:p>
            <a:pPr marL="231589">
              <a:lnSpc>
                <a:spcPct val="100000"/>
              </a:lnSpc>
            </a:pPr>
            <a:r>
              <a:rPr sz="869" spc="10" dirty="0">
                <a:solidFill>
                  <a:srgbClr val="616464"/>
                </a:solidFill>
                <a:latin typeface="Arial"/>
                <a:cs typeface="Arial"/>
              </a:rPr>
              <a:t>po</a:t>
            </a:r>
            <a:r>
              <a:rPr sz="869" spc="10" dirty="0">
                <a:solidFill>
                  <a:srgbClr val="717675"/>
                </a:solidFill>
                <a:latin typeface="Arial"/>
                <a:cs typeface="Arial"/>
              </a:rPr>
              <a:t>v</a:t>
            </a:r>
            <a:r>
              <a:rPr sz="869" spc="10" dirty="0">
                <a:solidFill>
                  <a:srgbClr val="616464"/>
                </a:solidFill>
                <a:latin typeface="Arial"/>
                <a:cs typeface="Arial"/>
              </a:rPr>
              <a:t>inná  osoba  ho  </a:t>
            </a:r>
            <a:r>
              <a:rPr sz="869" spc="10" dirty="0">
                <a:solidFill>
                  <a:srgbClr val="717675"/>
                </a:solidFill>
                <a:latin typeface="Arial"/>
                <a:cs typeface="Arial"/>
              </a:rPr>
              <a:t>vyk</a:t>
            </a:r>
            <a:r>
              <a:rPr sz="869" spc="10" dirty="0">
                <a:solidFill>
                  <a:srgbClr val="616464"/>
                </a:solidFill>
                <a:latin typeface="Arial"/>
                <a:cs typeface="Arial"/>
              </a:rPr>
              <a:t>oná  </a:t>
            </a:r>
            <a:r>
              <a:rPr sz="869" spc="10" dirty="0">
                <a:solidFill>
                  <a:srgbClr val="717675"/>
                </a:solidFill>
                <a:latin typeface="Arial"/>
                <a:cs typeface="Arial"/>
              </a:rPr>
              <a:t>v  </a:t>
            </a:r>
            <a:r>
              <a:rPr sz="869" spc="10" dirty="0">
                <a:solidFill>
                  <a:srgbClr val="616464"/>
                </a:solidFill>
                <a:latin typeface="Arial"/>
                <a:cs typeface="Arial"/>
              </a:rPr>
              <a:t>l</a:t>
            </a:r>
            <a:r>
              <a:rPr sz="869" spc="10" dirty="0">
                <a:solidFill>
                  <a:srgbClr val="717675"/>
                </a:solidFill>
                <a:latin typeface="Arial"/>
                <a:cs typeface="Arial"/>
              </a:rPr>
              <a:t>i</a:t>
            </a:r>
            <a:r>
              <a:rPr sz="869" spc="10" dirty="0">
                <a:solidFill>
                  <a:srgbClr val="616464"/>
                </a:solidFill>
                <a:latin typeface="Arial"/>
                <a:cs typeface="Arial"/>
              </a:rPr>
              <a:t>st</a:t>
            </a:r>
            <a:r>
              <a:rPr sz="869" spc="10" dirty="0">
                <a:solidFill>
                  <a:srgbClr val="717675"/>
                </a:solidFill>
                <a:latin typeface="Arial"/>
                <a:cs typeface="Arial"/>
              </a:rPr>
              <a:t>i</a:t>
            </a:r>
            <a:r>
              <a:rPr sz="869" spc="10" dirty="0">
                <a:solidFill>
                  <a:srgbClr val="616464"/>
                </a:solidFill>
                <a:latin typeface="Arial"/>
                <a:cs typeface="Arial"/>
              </a:rPr>
              <a:t>nne</a:t>
            </a:r>
            <a:r>
              <a:rPr sz="869" spc="10" dirty="0">
                <a:solidFill>
                  <a:srgbClr val="717675"/>
                </a:solidFill>
                <a:latin typeface="Arial"/>
                <a:cs typeface="Arial"/>
              </a:rPr>
              <a:t>j   </a:t>
            </a:r>
            <a:r>
              <a:rPr sz="869" spc="10" dirty="0">
                <a:solidFill>
                  <a:srgbClr val="616464"/>
                </a:solidFill>
                <a:latin typeface="Arial"/>
                <a:cs typeface="Arial"/>
              </a:rPr>
              <a:t>forme</a:t>
            </a:r>
            <a:r>
              <a:rPr sz="869" spc="10" dirty="0">
                <a:solidFill>
                  <a:srgbClr val="717675"/>
                </a:solidFill>
                <a:latin typeface="Arial"/>
                <a:cs typeface="Arial"/>
              </a:rPr>
              <a:t>.  </a:t>
            </a:r>
            <a:r>
              <a:rPr sz="869" spc="10" dirty="0">
                <a:solidFill>
                  <a:srgbClr val="616464"/>
                </a:solidFill>
                <a:latin typeface="Arial"/>
                <a:cs typeface="Arial"/>
              </a:rPr>
              <a:t>A</a:t>
            </a:r>
            <a:r>
              <a:rPr sz="869" spc="10" dirty="0">
                <a:solidFill>
                  <a:srgbClr val="717675"/>
                </a:solidFill>
                <a:latin typeface="Arial"/>
                <a:cs typeface="Arial"/>
              </a:rPr>
              <a:t>k  </a:t>
            </a:r>
            <a:r>
              <a:rPr sz="869" spc="10" dirty="0">
                <a:solidFill>
                  <a:srgbClr val="616464"/>
                </a:solidFill>
                <a:latin typeface="Arial"/>
                <a:cs typeface="Arial"/>
              </a:rPr>
              <a:t>n</a:t>
            </a:r>
            <a:r>
              <a:rPr sz="869" spc="10" dirty="0">
                <a:solidFill>
                  <a:srgbClr val="717675"/>
                </a:solidFill>
                <a:latin typeface="Arial"/>
                <a:cs typeface="Arial"/>
              </a:rPr>
              <a:t>i</a:t>
            </a:r>
            <a:r>
              <a:rPr sz="869" spc="10" dirty="0">
                <a:solidFill>
                  <a:srgbClr val="616464"/>
                </a:solidFill>
                <a:latin typeface="Arial"/>
                <a:cs typeface="Arial"/>
              </a:rPr>
              <a:t>e  </a:t>
            </a:r>
            <a:r>
              <a:rPr sz="869" spc="10" dirty="0">
                <a:solidFill>
                  <a:srgbClr val="717675"/>
                </a:solidFill>
                <a:latin typeface="Arial"/>
                <a:cs typeface="Arial"/>
              </a:rPr>
              <a:t>j</a:t>
            </a:r>
            <a:r>
              <a:rPr sz="869" spc="10" dirty="0">
                <a:solidFill>
                  <a:srgbClr val="616464"/>
                </a:solidFill>
                <a:latin typeface="Arial"/>
                <a:cs typeface="Arial"/>
              </a:rPr>
              <a:t>e  </a:t>
            </a:r>
            <a:r>
              <a:rPr sz="969" spc="10" dirty="0">
                <a:solidFill>
                  <a:srgbClr val="616464"/>
                </a:solidFill>
                <a:latin typeface="Arial"/>
                <a:cs typeface="Arial"/>
              </a:rPr>
              <a:t>mo</a:t>
            </a:r>
            <a:r>
              <a:rPr sz="969" spc="10" dirty="0">
                <a:solidFill>
                  <a:srgbClr val="717675"/>
                </a:solidFill>
                <a:latin typeface="Arial"/>
                <a:cs typeface="Arial"/>
              </a:rPr>
              <a:t>ã</a:t>
            </a:r>
            <a:r>
              <a:rPr sz="969" spc="10" dirty="0">
                <a:solidFill>
                  <a:srgbClr val="616464"/>
                </a:solidFill>
                <a:latin typeface="Arial"/>
                <a:cs typeface="Arial"/>
              </a:rPr>
              <a:t>n</a:t>
            </a:r>
            <a:r>
              <a:rPr sz="969" spc="10" dirty="0">
                <a:solidFill>
                  <a:srgbClr val="717675"/>
                </a:solidFill>
                <a:latin typeface="Arial"/>
                <a:cs typeface="Arial"/>
              </a:rPr>
              <a:t>é  </a:t>
            </a:r>
            <a:r>
              <a:rPr sz="869" spc="10" dirty="0">
                <a:solidFill>
                  <a:srgbClr val="616464"/>
                </a:solidFill>
                <a:latin typeface="Arial"/>
                <a:cs typeface="Arial"/>
              </a:rPr>
              <a:t>z</a:t>
            </a:r>
            <a:r>
              <a:rPr sz="869" spc="10" dirty="0">
                <a:solidFill>
                  <a:srgbClr val="717675"/>
                </a:solidFill>
                <a:latin typeface="Arial"/>
                <a:cs typeface="Arial"/>
              </a:rPr>
              <a:t>v</a:t>
            </a:r>
            <a:r>
              <a:rPr sz="869" spc="10" dirty="0">
                <a:solidFill>
                  <a:srgbClr val="616464"/>
                </a:solidFill>
                <a:latin typeface="Arial"/>
                <a:cs typeface="Arial"/>
              </a:rPr>
              <a:t>ere</a:t>
            </a:r>
            <a:r>
              <a:rPr sz="869" spc="10" dirty="0">
                <a:solidFill>
                  <a:srgbClr val="717675"/>
                </a:solidFill>
                <a:latin typeface="Arial"/>
                <a:cs typeface="Arial"/>
              </a:rPr>
              <a:t>j</a:t>
            </a:r>
            <a:r>
              <a:rPr sz="869" spc="10" dirty="0">
                <a:solidFill>
                  <a:srgbClr val="616464"/>
                </a:solidFill>
                <a:latin typeface="Arial"/>
                <a:cs typeface="Arial"/>
              </a:rPr>
              <a:t>nenie</a:t>
            </a:r>
            <a:r>
              <a:rPr sz="869" spc="10" dirty="0">
                <a:solidFill>
                  <a:srgbClr val="717675"/>
                </a:solidFill>
                <a:latin typeface="Arial"/>
                <a:cs typeface="Arial"/>
              </a:rPr>
              <a:t>,  </a:t>
            </a:r>
            <a:r>
              <a:rPr sz="869" spc="10" dirty="0">
                <a:solidFill>
                  <a:srgbClr val="616464"/>
                </a:solidFill>
                <a:latin typeface="Arial"/>
                <a:cs typeface="Arial"/>
              </a:rPr>
              <a:t>po</a:t>
            </a:r>
            <a:r>
              <a:rPr sz="869" spc="10" dirty="0">
                <a:solidFill>
                  <a:srgbClr val="717675"/>
                </a:solidFill>
                <a:latin typeface="Arial"/>
                <a:cs typeface="Arial"/>
              </a:rPr>
              <a:t>vi</a:t>
            </a:r>
            <a:r>
              <a:rPr sz="869" spc="10" dirty="0">
                <a:solidFill>
                  <a:srgbClr val="616464"/>
                </a:solidFill>
                <a:latin typeface="Arial"/>
                <a:cs typeface="Arial"/>
              </a:rPr>
              <a:t>nná  osoba  </a:t>
            </a:r>
            <a:r>
              <a:rPr sz="869" spc="10" dirty="0">
                <a:solidFill>
                  <a:srgbClr val="717675"/>
                </a:solidFill>
                <a:latin typeface="Arial"/>
                <a:cs typeface="Arial"/>
              </a:rPr>
              <a:t>in</a:t>
            </a:r>
            <a:r>
              <a:rPr sz="869" spc="10" dirty="0">
                <a:solidFill>
                  <a:srgbClr val="616464"/>
                </a:solidFill>
                <a:latin typeface="Arial"/>
                <a:cs typeface="Arial"/>
              </a:rPr>
              <a:t>for</a:t>
            </a:r>
            <a:r>
              <a:rPr sz="869" spc="10" dirty="0">
                <a:solidFill>
                  <a:srgbClr val="717675"/>
                </a:solidFill>
                <a:latin typeface="Arial"/>
                <a:cs typeface="Arial"/>
              </a:rPr>
              <a:t>m</a:t>
            </a:r>
            <a:r>
              <a:rPr sz="869" spc="10" dirty="0">
                <a:solidFill>
                  <a:srgbClr val="616464"/>
                </a:solidFill>
                <a:latin typeface="Arial"/>
                <a:cs typeface="Arial"/>
              </a:rPr>
              <a:t>ác</a:t>
            </a:r>
            <a:r>
              <a:rPr sz="869" spc="10" dirty="0">
                <a:solidFill>
                  <a:srgbClr val="717675"/>
                </a:solidFill>
                <a:latin typeface="Arial"/>
                <a:cs typeface="Arial"/>
              </a:rPr>
              <a:t>i</a:t>
            </a:r>
            <a:r>
              <a:rPr sz="869" spc="10" dirty="0">
                <a:solidFill>
                  <a:srgbClr val="616464"/>
                </a:solidFill>
                <a:latin typeface="Arial"/>
                <a:cs typeface="Arial"/>
              </a:rPr>
              <a:t>u  z</a:t>
            </a:r>
            <a:r>
              <a:rPr sz="869" spc="10" dirty="0">
                <a:solidFill>
                  <a:srgbClr val="717675"/>
                </a:solidFill>
                <a:latin typeface="Arial"/>
                <a:cs typeface="Arial"/>
              </a:rPr>
              <a:t>v</a:t>
            </a:r>
            <a:r>
              <a:rPr sz="869" spc="10" dirty="0">
                <a:solidFill>
                  <a:srgbClr val="616464"/>
                </a:solidFill>
                <a:latin typeface="Arial"/>
                <a:cs typeface="Arial"/>
              </a:rPr>
              <a:t>e</a:t>
            </a:r>
            <a:r>
              <a:rPr sz="869" spc="10" dirty="0">
                <a:solidFill>
                  <a:srgbClr val="717675"/>
                </a:solidFill>
                <a:latin typeface="Arial"/>
                <a:cs typeface="Arial"/>
              </a:rPr>
              <a:t>r</a:t>
            </a:r>
            <a:r>
              <a:rPr sz="869" spc="10" dirty="0">
                <a:solidFill>
                  <a:srgbClr val="616464"/>
                </a:solidFill>
                <a:latin typeface="Arial"/>
                <a:cs typeface="Arial"/>
              </a:rPr>
              <a:t>e</a:t>
            </a:r>
            <a:r>
              <a:rPr sz="869" spc="10" dirty="0">
                <a:solidFill>
                  <a:srgbClr val="717675"/>
                </a:solidFill>
                <a:latin typeface="Arial"/>
                <a:cs typeface="Arial"/>
              </a:rPr>
              <a:t>jní</a:t>
            </a:r>
            <a:endParaRPr sz="800">
              <a:latin typeface="Arial"/>
              <a:cs typeface="Arial"/>
            </a:endParaRPr>
          </a:p>
          <a:p>
            <a:pPr marL="231589">
              <a:lnSpc>
                <a:spcPct val="100000"/>
              </a:lnSpc>
            </a:pPr>
            <a:r>
              <a:rPr sz="899" spc="10" dirty="0">
                <a:solidFill>
                  <a:srgbClr val="717675"/>
                </a:solidFill>
                <a:latin typeface="Arial"/>
                <a:cs typeface="Arial"/>
              </a:rPr>
              <a:t>n</a:t>
            </a:r>
            <a:r>
              <a:rPr sz="899" spc="10" dirty="0">
                <a:solidFill>
                  <a:srgbClr val="616464"/>
                </a:solidFill>
                <a:latin typeface="Arial"/>
                <a:cs typeface="Arial"/>
              </a:rPr>
              <a:t>a  s</a:t>
            </a:r>
            <a:r>
              <a:rPr sz="899" spc="10" dirty="0">
                <a:solidFill>
                  <a:srgbClr val="717675"/>
                </a:solidFill>
                <a:latin typeface="Arial"/>
                <a:cs typeface="Arial"/>
              </a:rPr>
              <a:t>v</a:t>
            </a:r>
            <a:r>
              <a:rPr sz="899" spc="10" dirty="0">
                <a:solidFill>
                  <a:srgbClr val="616464"/>
                </a:solidFill>
                <a:latin typeface="Arial"/>
                <a:cs typeface="Arial"/>
              </a:rPr>
              <a:t>ojom  </a:t>
            </a:r>
            <a:r>
              <a:rPr sz="899" spc="10" dirty="0">
                <a:solidFill>
                  <a:srgbClr val="717675"/>
                </a:solidFill>
                <a:latin typeface="Arial"/>
                <a:cs typeface="Arial"/>
              </a:rPr>
              <a:t>w</a:t>
            </a:r>
            <a:r>
              <a:rPr sz="899" spc="10" dirty="0">
                <a:solidFill>
                  <a:srgbClr val="616464"/>
                </a:solidFill>
                <a:latin typeface="Arial"/>
                <a:cs typeface="Arial"/>
              </a:rPr>
              <a:t>ebo</a:t>
            </a:r>
            <a:r>
              <a:rPr sz="899" spc="10" dirty="0">
                <a:solidFill>
                  <a:srgbClr val="717675"/>
                </a:solidFill>
                <a:latin typeface="Arial"/>
                <a:cs typeface="Arial"/>
              </a:rPr>
              <a:t>v</a:t>
            </a:r>
            <a:r>
              <a:rPr sz="899" spc="10" dirty="0">
                <a:solidFill>
                  <a:srgbClr val="616464"/>
                </a:solidFill>
                <a:latin typeface="Arial"/>
                <a:cs typeface="Arial"/>
              </a:rPr>
              <a:t>om  síd</a:t>
            </a:r>
            <a:r>
              <a:rPr sz="899" spc="10" dirty="0">
                <a:solidFill>
                  <a:srgbClr val="717675"/>
                </a:solidFill>
                <a:latin typeface="Arial"/>
                <a:cs typeface="Arial"/>
              </a:rPr>
              <a:t>l</a:t>
            </a:r>
            <a:r>
              <a:rPr sz="899" spc="10" dirty="0">
                <a:solidFill>
                  <a:srgbClr val="616464"/>
                </a:solidFill>
                <a:latin typeface="Arial"/>
                <a:cs typeface="Arial"/>
              </a:rPr>
              <a:t>e</a:t>
            </a:r>
            <a:r>
              <a:rPr sz="899" spc="10" dirty="0">
                <a:solidFill>
                  <a:srgbClr val="717675"/>
                </a:solidFill>
                <a:latin typeface="Arial"/>
                <a:cs typeface="Arial"/>
              </a:rPr>
              <a:t>.   </a:t>
            </a:r>
            <a:r>
              <a:rPr sz="899" spc="10" dirty="0">
                <a:solidFill>
                  <a:srgbClr val="616464"/>
                </a:solidFill>
                <a:latin typeface="Arial"/>
                <a:cs typeface="Arial"/>
              </a:rPr>
              <a:t>Po</a:t>
            </a:r>
            <a:r>
              <a:rPr sz="899" spc="10" dirty="0">
                <a:solidFill>
                  <a:srgbClr val="717675"/>
                </a:solidFill>
                <a:latin typeface="Arial"/>
                <a:cs typeface="Arial"/>
              </a:rPr>
              <a:t>v</a:t>
            </a:r>
            <a:r>
              <a:rPr sz="899" spc="10" dirty="0">
                <a:solidFill>
                  <a:srgbClr val="616464"/>
                </a:solidFill>
                <a:latin typeface="Arial"/>
                <a:cs typeface="Arial"/>
              </a:rPr>
              <a:t>in</a:t>
            </a:r>
            <a:r>
              <a:rPr sz="899" spc="10" dirty="0">
                <a:solidFill>
                  <a:srgbClr val="717675"/>
                </a:solidFill>
                <a:latin typeface="Arial"/>
                <a:cs typeface="Arial"/>
              </a:rPr>
              <a:t>n</a:t>
            </a:r>
            <a:r>
              <a:rPr sz="899" spc="10" dirty="0">
                <a:solidFill>
                  <a:srgbClr val="616464"/>
                </a:solidFill>
                <a:latin typeface="Arial"/>
                <a:cs typeface="Arial"/>
              </a:rPr>
              <a:t>ost  </a:t>
            </a:r>
            <a:r>
              <a:rPr sz="949" spc="10" dirty="0">
                <a:solidFill>
                  <a:srgbClr val="616464"/>
                </a:solidFill>
                <a:latin typeface="Arial"/>
                <a:cs typeface="Arial"/>
              </a:rPr>
              <a:t>z</a:t>
            </a:r>
            <a:r>
              <a:rPr sz="949" spc="10" dirty="0">
                <a:solidFill>
                  <a:srgbClr val="717675"/>
                </a:solidFill>
                <a:latin typeface="Arial"/>
                <a:cs typeface="Arial"/>
              </a:rPr>
              <a:t>v</a:t>
            </a:r>
            <a:r>
              <a:rPr sz="949" spc="10" dirty="0">
                <a:solidFill>
                  <a:srgbClr val="616464"/>
                </a:solidFill>
                <a:latin typeface="Arial"/>
                <a:cs typeface="Arial"/>
              </a:rPr>
              <a:t>erejño</a:t>
            </a:r>
            <a:r>
              <a:rPr sz="949" spc="10" dirty="0">
                <a:solidFill>
                  <a:srgbClr val="717675"/>
                </a:solidFill>
                <a:latin typeface="Arial"/>
                <a:cs typeface="Arial"/>
              </a:rPr>
              <a:t>v</a:t>
            </a:r>
            <a:r>
              <a:rPr sz="949" spc="10" dirty="0">
                <a:solidFill>
                  <a:srgbClr val="616464"/>
                </a:solidFill>
                <a:latin typeface="Arial"/>
                <a:cs typeface="Arial"/>
              </a:rPr>
              <a:t>at  </a:t>
            </a:r>
            <a:r>
              <a:rPr sz="899" spc="10" dirty="0">
                <a:solidFill>
                  <a:srgbClr val="616464"/>
                </a:solidFill>
                <a:latin typeface="Arial"/>
                <a:cs typeface="Arial"/>
              </a:rPr>
              <a:t>údaje  </a:t>
            </a:r>
            <a:r>
              <a:rPr sz="949" spc="10" dirty="0">
                <a:solidFill>
                  <a:srgbClr val="616464"/>
                </a:solidFill>
                <a:latin typeface="Arial"/>
                <a:cs typeface="Arial"/>
              </a:rPr>
              <a:t>na  </a:t>
            </a:r>
            <a:r>
              <a:rPr sz="899" spc="10" dirty="0">
                <a:solidFill>
                  <a:srgbClr val="717675"/>
                </a:solidFill>
                <a:latin typeface="Arial"/>
                <a:cs typeface="Arial"/>
              </a:rPr>
              <a:t>w</a:t>
            </a:r>
            <a:r>
              <a:rPr sz="899" spc="10" dirty="0">
                <a:solidFill>
                  <a:srgbClr val="616464"/>
                </a:solidFill>
                <a:latin typeface="Arial"/>
                <a:cs typeface="Arial"/>
              </a:rPr>
              <a:t>ebo</a:t>
            </a:r>
            <a:r>
              <a:rPr sz="899" spc="10" dirty="0">
                <a:solidFill>
                  <a:srgbClr val="717675"/>
                </a:solidFill>
                <a:latin typeface="Arial"/>
                <a:cs typeface="Arial"/>
              </a:rPr>
              <a:t>v</a:t>
            </a:r>
            <a:r>
              <a:rPr sz="899" spc="10" dirty="0">
                <a:solidFill>
                  <a:srgbClr val="616464"/>
                </a:solidFill>
                <a:latin typeface="Arial"/>
                <a:cs typeface="Arial"/>
              </a:rPr>
              <a:t>om  síd</a:t>
            </a:r>
            <a:r>
              <a:rPr sz="899" spc="10" dirty="0">
                <a:solidFill>
                  <a:srgbClr val="717675"/>
                </a:solidFill>
                <a:latin typeface="Arial"/>
                <a:cs typeface="Arial"/>
              </a:rPr>
              <a:t>l</a:t>
            </a:r>
            <a:r>
              <a:rPr sz="899" spc="10" dirty="0">
                <a:solidFill>
                  <a:srgbClr val="616464"/>
                </a:solidFill>
                <a:latin typeface="Arial"/>
                <a:cs typeface="Arial"/>
              </a:rPr>
              <a:t>e  </a:t>
            </a:r>
            <a:r>
              <a:rPr sz="949" spc="10" dirty="0">
                <a:solidFill>
                  <a:srgbClr val="616464"/>
                </a:solidFill>
                <a:latin typeface="Arial"/>
                <a:cs typeface="Arial"/>
              </a:rPr>
              <a:t>sporto</a:t>
            </a:r>
            <a:r>
              <a:rPr sz="949" spc="10" dirty="0">
                <a:solidFill>
                  <a:srgbClr val="717675"/>
                </a:solidFill>
                <a:latin typeface="Arial"/>
                <a:cs typeface="Arial"/>
              </a:rPr>
              <a:t>v</a:t>
            </a:r>
            <a:r>
              <a:rPr sz="949" spc="10" dirty="0">
                <a:solidFill>
                  <a:srgbClr val="616464"/>
                </a:solidFill>
                <a:latin typeface="Arial"/>
                <a:cs typeface="Arial"/>
              </a:rPr>
              <a:t>e</a:t>
            </a:r>
            <a:r>
              <a:rPr sz="949" spc="10" dirty="0">
                <a:solidFill>
                  <a:srgbClr val="717675"/>
                </a:solidFill>
                <a:latin typeface="Arial"/>
                <a:cs typeface="Arial"/>
              </a:rPr>
              <a:t>]  </a:t>
            </a:r>
            <a:r>
              <a:rPr sz="899" spc="10" dirty="0">
                <a:solidFill>
                  <a:srgbClr val="616464"/>
                </a:solidFill>
                <a:latin typeface="Arial"/>
                <a:cs typeface="Arial"/>
              </a:rPr>
              <a:t>orga</a:t>
            </a:r>
            <a:r>
              <a:rPr sz="899" spc="10" dirty="0">
                <a:solidFill>
                  <a:srgbClr val="717675"/>
                </a:solidFill>
                <a:latin typeface="Arial"/>
                <a:cs typeface="Arial"/>
              </a:rPr>
              <a:t>ni</a:t>
            </a:r>
            <a:r>
              <a:rPr sz="899" spc="10" dirty="0">
                <a:solidFill>
                  <a:srgbClr val="616464"/>
                </a:solidFill>
                <a:latin typeface="Arial"/>
                <a:cs typeface="Arial"/>
              </a:rPr>
              <a:t>zá</a:t>
            </a:r>
            <a:r>
              <a:rPr sz="899" spc="10" dirty="0">
                <a:solidFill>
                  <a:srgbClr val="717675"/>
                </a:solidFill>
                <a:latin typeface="Arial"/>
                <a:cs typeface="Arial"/>
              </a:rPr>
              <a:t>ci</a:t>
            </a:r>
            <a:r>
              <a:rPr sz="899" spc="10" dirty="0">
                <a:solidFill>
                  <a:srgbClr val="616464"/>
                </a:solidFill>
                <a:latin typeface="Arial"/>
                <a:cs typeface="Arial"/>
              </a:rPr>
              <a:t>e  </a:t>
            </a:r>
            <a:r>
              <a:rPr sz="1049" spc="10" dirty="0">
                <a:solidFill>
                  <a:srgbClr val="717675"/>
                </a:solidFill>
                <a:latin typeface="Arial"/>
                <a:cs typeface="Arial"/>
              </a:rPr>
              <a:t>t</a:t>
            </a:r>
            <a:r>
              <a:rPr sz="1049" spc="10" dirty="0">
                <a:solidFill>
                  <a:srgbClr val="616464"/>
                </a:solidFill>
                <a:latin typeface="Arial"/>
                <a:cs typeface="Arial"/>
              </a:rPr>
              <a:t>rvá  </a:t>
            </a:r>
            <a:r>
              <a:rPr sz="949" spc="10" dirty="0">
                <a:solidFill>
                  <a:srgbClr val="616464"/>
                </a:solidFill>
                <a:latin typeface="Arial"/>
                <a:cs typeface="Arial"/>
              </a:rPr>
              <a:t>do</a:t>
            </a:r>
            <a:endParaRPr sz="900">
              <a:latin typeface="Arial"/>
              <a:cs typeface="Arial"/>
            </a:endParaRPr>
          </a:p>
          <a:p>
            <a:pPr marL="236735">
              <a:lnSpc>
                <a:spcPct val="100000"/>
              </a:lnSpc>
            </a:pPr>
            <a:r>
              <a:rPr sz="1029" spc="10" dirty="0">
                <a:solidFill>
                  <a:srgbClr val="616464"/>
                </a:solidFill>
                <a:latin typeface="Arial"/>
                <a:cs typeface="Arial"/>
              </a:rPr>
              <a:t>ëasu</a:t>
            </a:r>
            <a:r>
              <a:rPr sz="1029" spc="10" dirty="0">
                <a:solidFill>
                  <a:srgbClr val="717675"/>
                </a:solidFill>
                <a:latin typeface="Arial"/>
                <a:cs typeface="Arial"/>
              </a:rPr>
              <a:t>,  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kym  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t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i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et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o  ú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da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j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e  neb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u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d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ú  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z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v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erej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ñov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ané  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v  </a:t>
            </a:r>
            <a:r>
              <a:rPr sz="1029" spc="10" dirty="0">
                <a:solidFill>
                  <a:srgbClr val="717675"/>
                </a:solidFill>
                <a:latin typeface="Arial"/>
                <a:cs typeface="Arial"/>
              </a:rPr>
              <a:t>p</a:t>
            </a:r>
            <a:r>
              <a:rPr sz="1029" spc="10" dirty="0">
                <a:solidFill>
                  <a:srgbClr val="616464"/>
                </a:solidFill>
                <a:latin typeface="Arial"/>
                <a:cs typeface="Arial"/>
              </a:rPr>
              <a:t>r</a:t>
            </a:r>
            <a:r>
              <a:rPr sz="1029" spc="10" dirty="0">
                <a:solidFill>
                  <a:srgbClr val="717675"/>
                </a:solidFill>
                <a:latin typeface="Arial"/>
                <a:cs typeface="Arial"/>
              </a:rPr>
              <a:t>f</a:t>
            </a:r>
            <a:r>
              <a:rPr sz="1029" spc="10" dirty="0">
                <a:solidFill>
                  <a:srgbClr val="616464"/>
                </a:solidFill>
                <a:latin typeface="Arial"/>
                <a:cs typeface="Arial"/>
              </a:rPr>
              <a:t>s</a:t>
            </a:r>
            <a:r>
              <a:rPr sz="1029" spc="10" dirty="0">
                <a:solidFill>
                  <a:srgbClr val="717675"/>
                </a:solidFill>
                <a:latin typeface="Arial"/>
                <a:cs typeface="Arial"/>
              </a:rPr>
              <a:t>l</a:t>
            </a:r>
            <a:r>
              <a:rPr sz="1029" spc="10" dirty="0">
                <a:solidFill>
                  <a:srgbClr val="616464"/>
                </a:solidFill>
                <a:latin typeface="Arial"/>
                <a:cs typeface="Arial"/>
              </a:rPr>
              <a:t>usn</a:t>
            </a:r>
            <a:r>
              <a:rPr sz="1029" spc="10" dirty="0">
                <a:solidFill>
                  <a:srgbClr val="717675"/>
                </a:solidFill>
                <a:latin typeface="Arial"/>
                <a:cs typeface="Arial"/>
              </a:rPr>
              <a:t>v</a:t>
            </a:r>
            <a:r>
              <a:rPr sz="1029" spc="10" dirty="0">
                <a:solidFill>
                  <a:srgbClr val="616464"/>
                </a:solidFill>
                <a:latin typeface="Arial"/>
                <a:cs typeface="Arial"/>
              </a:rPr>
              <a:t>c</a:t>
            </a:r>
            <a:r>
              <a:rPr sz="1029" spc="10" dirty="0">
                <a:solidFill>
                  <a:srgbClr val="717675"/>
                </a:solidFill>
                <a:latin typeface="Arial"/>
                <a:cs typeface="Arial"/>
              </a:rPr>
              <a:t>h  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reg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i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stroch  </a:t>
            </a:r>
            <a:r>
              <a:rPr sz="779" spc="10" dirty="0">
                <a:solidFill>
                  <a:srgbClr val="717675"/>
                </a:solidFill>
                <a:latin typeface="Arial"/>
                <a:cs typeface="Arial"/>
              </a:rPr>
              <a:t>l</a:t>
            </a:r>
            <a:r>
              <a:rPr sz="779" spc="10" dirty="0">
                <a:solidFill>
                  <a:srgbClr val="616464"/>
                </a:solidFill>
                <a:latin typeface="Arial"/>
                <a:cs typeface="Arial"/>
              </a:rPr>
              <a:t>nforrna</a:t>
            </a:r>
            <a:r>
              <a:rPr sz="779" spc="10" dirty="0">
                <a:solidFill>
                  <a:srgbClr val="717675"/>
                </a:solidFill>
                <a:latin typeface="Arial"/>
                <a:cs typeface="Arial"/>
              </a:rPr>
              <a:t>énéh</a:t>
            </a:r>
            <a:r>
              <a:rPr sz="779" spc="10" dirty="0">
                <a:solidFill>
                  <a:srgbClr val="616464"/>
                </a:solidFill>
                <a:latin typeface="Arial"/>
                <a:cs typeface="Arial"/>
              </a:rPr>
              <a:t>o   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sys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t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ém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u  </a:t>
            </a:r>
            <a:r>
              <a:rPr sz="1029" spc="10" dirty="0">
                <a:solidFill>
                  <a:srgbClr val="616464"/>
                </a:solidFill>
                <a:latin typeface="Arial"/>
                <a:cs typeface="Arial"/>
              </a:rPr>
              <a:t>sport</a:t>
            </a:r>
            <a:r>
              <a:rPr sz="1029" spc="10" dirty="0">
                <a:solidFill>
                  <a:srgbClr val="717675"/>
                </a:solidFill>
                <a:latin typeface="Arial"/>
                <a:cs typeface="Arial"/>
              </a:rPr>
              <a:t>u</a:t>
            </a:r>
            <a:r>
              <a:rPr sz="1029" spc="10" dirty="0">
                <a:solidFill>
                  <a:srgbClr val="616464"/>
                </a:solidFill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4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.  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A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k  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sa  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ni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e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ktor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é  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u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sta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n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o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v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en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i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e   Zm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luvy  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sta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n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e  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n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ep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l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at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nym</a:t>
            </a:r>
            <a:r>
              <a:rPr sz="929" spc="10" dirty="0">
                <a:solidFill>
                  <a:srgbClr val="89908F"/>
                </a:solidFill>
                <a:latin typeface="Arial"/>
                <a:cs typeface="Arial"/>
              </a:rPr>
              <a:t>,   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n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e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úc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i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nny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m  a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l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e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bo  n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e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vyk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o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n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atern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y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m,   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n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emá  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t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át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o</a:t>
            </a:r>
            <a:endParaRPr sz="900">
              <a:latin typeface="Arial"/>
              <a:cs typeface="Arial"/>
            </a:endParaRPr>
          </a:p>
          <a:p>
            <a:pPr marL="236735">
              <a:lnSpc>
                <a:spcPct val="100000"/>
              </a:lnSpc>
            </a:pP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n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ep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l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atnos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t,  n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e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úci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nnost  a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l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ebo  ne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vyk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o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n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ate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rn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osf  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v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pl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yv  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n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a  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ostat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n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é  ustano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v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e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ni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a  Z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m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l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uvy</a:t>
            </a:r>
            <a:r>
              <a:rPr sz="929" spc="10" dirty="0">
                <a:solidFill>
                  <a:srgbClr val="434646"/>
                </a:solidFill>
                <a:latin typeface="Arial"/>
                <a:cs typeface="Arial"/>
              </a:rPr>
              <a:t>.   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Zm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l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u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vn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é  st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r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a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ny  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sa</a:t>
            </a:r>
            <a:endParaRPr sz="900">
              <a:latin typeface="Arial"/>
              <a:cs typeface="Arial"/>
            </a:endParaRPr>
          </a:p>
          <a:p>
            <a:pPr marL="226442">
              <a:lnSpc>
                <a:spcPct val="100000"/>
              </a:lnSpc>
            </a:pP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ty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mto  do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ho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d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li,  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ze  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v  ú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zke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j  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s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úcinn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ost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i   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a  be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z  o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d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kl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ad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u  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nahrad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i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a  to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t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o  usta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n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o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v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e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ni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e   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novym,  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p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ri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co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m  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os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t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at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né</a:t>
            </a:r>
            <a:endParaRPr sz="900">
              <a:latin typeface="Arial"/>
              <a:cs typeface="Arial"/>
            </a:endParaRPr>
          </a:p>
          <a:p>
            <a:pPr marL="231588">
              <a:lnSpc>
                <a:spcPct val="100000"/>
              </a:lnSpc>
            </a:pP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u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stano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v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enia  Zmlu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vy,  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ktoré  nie  sú  s  nep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l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atn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y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mi  ustano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v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en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i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am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i  v  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rozpore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,  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ostá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v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a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j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ú  </a:t>
            </a:r>
            <a:r>
              <a:rPr sz="979" spc="10" dirty="0">
                <a:solidFill>
                  <a:srgbClr val="717675"/>
                </a:solidFill>
                <a:latin typeface="Arial"/>
                <a:cs typeface="Arial"/>
              </a:rPr>
              <a:t>v  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p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l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at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no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st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i  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a  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ú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c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in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nosti.</a:t>
            </a:r>
            <a:endParaRPr sz="900">
              <a:latin typeface="Arial"/>
              <a:cs typeface="Arial"/>
            </a:endParaRPr>
          </a:p>
          <a:p>
            <a:pPr marL="10292">
              <a:lnSpc>
                <a:spcPct val="100000"/>
              </a:lnSpc>
            </a:pPr>
            <a:r>
              <a:rPr sz="1100" spc="10" dirty="0">
                <a:solidFill>
                  <a:srgbClr val="616464"/>
                </a:solidFill>
                <a:latin typeface="Arial"/>
                <a:cs typeface="Arial"/>
              </a:rPr>
              <a:t>5.  </a:t>
            </a:r>
            <a:r>
              <a:rPr sz="1050" spc="10" dirty="0">
                <a:solidFill>
                  <a:srgbClr val="616464"/>
                </a:solidFill>
                <a:latin typeface="Arial"/>
                <a:cs typeface="Arial"/>
              </a:rPr>
              <a:t>Zmlu</a:t>
            </a:r>
            <a:r>
              <a:rPr sz="1050" spc="10" dirty="0">
                <a:solidFill>
                  <a:srgbClr val="717675"/>
                </a:solidFill>
                <a:latin typeface="Arial"/>
                <a:cs typeface="Arial"/>
              </a:rPr>
              <a:t>v</a:t>
            </a:r>
            <a:r>
              <a:rPr sz="1050" spc="10" dirty="0">
                <a:solidFill>
                  <a:srgbClr val="616464"/>
                </a:solidFill>
                <a:latin typeface="Arial"/>
                <a:cs typeface="Arial"/>
              </a:rPr>
              <a:t>a  sa  r</a:t>
            </a:r>
            <a:r>
              <a:rPr sz="1050" spc="10" dirty="0">
                <a:solidFill>
                  <a:srgbClr val="717675"/>
                </a:solidFill>
                <a:latin typeface="Arial"/>
                <a:cs typeface="Arial"/>
              </a:rPr>
              <a:t>i</a:t>
            </a:r>
            <a:r>
              <a:rPr sz="1050" spc="10" dirty="0">
                <a:solidFill>
                  <a:srgbClr val="616464"/>
                </a:solidFill>
                <a:latin typeface="Arial"/>
                <a:cs typeface="Arial"/>
              </a:rPr>
              <a:t>ad</a:t>
            </a:r>
            <a:r>
              <a:rPr sz="1050" spc="10" dirty="0">
                <a:solidFill>
                  <a:srgbClr val="717675"/>
                </a:solidFill>
                <a:latin typeface="Arial"/>
                <a:cs typeface="Arial"/>
              </a:rPr>
              <a:t>i  </a:t>
            </a:r>
            <a:r>
              <a:rPr sz="1050" spc="10" dirty="0">
                <a:solidFill>
                  <a:srgbClr val="616464"/>
                </a:solidFill>
                <a:latin typeface="Arial"/>
                <a:cs typeface="Arial"/>
              </a:rPr>
              <a:t>slo</a:t>
            </a:r>
            <a:r>
              <a:rPr sz="1050" spc="10" dirty="0">
                <a:solidFill>
                  <a:srgbClr val="717675"/>
                </a:solidFill>
                <a:latin typeface="Arial"/>
                <a:cs typeface="Arial"/>
              </a:rPr>
              <a:t>v</a:t>
            </a:r>
            <a:r>
              <a:rPr sz="1050" spc="10" dirty="0">
                <a:solidFill>
                  <a:srgbClr val="616464"/>
                </a:solidFill>
                <a:latin typeface="Arial"/>
                <a:cs typeface="Arial"/>
              </a:rPr>
              <a:t>ens</a:t>
            </a:r>
            <a:r>
              <a:rPr sz="1050" spc="10" dirty="0">
                <a:solidFill>
                  <a:srgbClr val="717675"/>
                </a:solidFill>
                <a:latin typeface="Arial"/>
                <a:cs typeface="Arial"/>
              </a:rPr>
              <a:t>ky</a:t>
            </a:r>
            <a:r>
              <a:rPr sz="1050" spc="10" dirty="0">
                <a:solidFill>
                  <a:srgbClr val="616464"/>
                </a:solidFill>
                <a:latin typeface="Arial"/>
                <a:cs typeface="Arial"/>
              </a:rPr>
              <a:t>m  prá</a:t>
            </a:r>
            <a:r>
              <a:rPr sz="1050" spc="10" dirty="0">
                <a:solidFill>
                  <a:srgbClr val="717675"/>
                </a:solidFill>
                <a:latin typeface="Arial"/>
                <a:cs typeface="Arial"/>
              </a:rPr>
              <a:t>v</a:t>
            </a:r>
            <a:r>
              <a:rPr sz="1050" spc="10" dirty="0">
                <a:solidFill>
                  <a:srgbClr val="616464"/>
                </a:solidFill>
                <a:latin typeface="Arial"/>
                <a:cs typeface="Arial"/>
              </a:rPr>
              <a:t>n</a:t>
            </a:r>
            <a:r>
              <a:rPr sz="1050" spc="10" dirty="0">
                <a:solidFill>
                  <a:srgbClr val="717675"/>
                </a:solidFill>
                <a:latin typeface="Arial"/>
                <a:cs typeface="Arial"/>
              </a:rPr>
              <a:t>y</a:t>
            </a:r>
            <a:r>
              <a:rPr sz="1050" spc="10" dirty="0">
                <a:solidFill>
                  <a:srgbClr val="616464"/>
                </a:solidFill>
                <a:latin typeface="Arial"/>
                <a:cs typeface="Arial"/>
              </a:rPr>
              <a:t>m  por</a:t>
            </a:r>
            <a:r>
              <a:rPr sz="1050" spc="10" dirty="0">
                <a:solidFill>
                  <a:srgbClr val="717675"/>
                </a:solidFill>
                <a:latin typeface="Arial"/>
                <a:cs typeface="Arial"/>
              </a:rPr>
              <a:t>i</a:t>
            </a:r>
            <a:r>
              <a:rPr sz="1050" spc="10" dirty="0">
                <a:solidFill>
                  <a:srgbClr val="616464"/>
                </a:solidFill>
                <a:latin typeface="Arial"/>
                <a:cs typeface="Arial"/>
              </a:rPr>
              <a:t>ad</a:t>
            </a:r>
            <a:r>
              <a:rPr sz="1050" spc="10" dirty="0">
                <a:solidFill>
                  <a:srgbClr val="717675"/>
                </a:solidFill>
                <a:latin typeface="Arial"/>
                <a:cs typeface="Arial"/>
              </a:rPr>
              <a:t>k</a:t>
            </a:r>
            <a:r>
              <a:rPr sz="1050" spc="10" dirty="0">
                <a:solidFill>
                  <a:srgbClr val="616464"/>
                </a:solidFill>
                <a:latin typeface="Arial"/>
                <a:cs typeface="Arial"/>
              </a:rPr>
              <a:t>o</a:t>
            </a:r>
            <a:r>
              <a:rPr sz="1050" spc="10" dirty="0">
                <a:solidFill>
                  <a:srgbClr val="717675"/>
                </a:solidFill>
                <a:latin typeface="Arial"/>
                <a:cs typeface="Arial"/>
              </a:rPr>
              <a:t>m.</a:t>
            </a:r>
            <a:endParaRPr sz="1000">
              <a:latin typeface="Arial"/>
              <a:cs typeface="Arial"/>
            </a:endParaRPr>
          </a:p>
          <a:p>
            <a:pPr marL="10292">
              <a:lnSpc>
                <a:spcPct val="100000"/>
              </a:lnSpc>
            </a:pP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6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.   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Rozhod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ny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m  jazykom  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j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e  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j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az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y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k  s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l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o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v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ens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ky  v  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pr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í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pade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,  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a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k  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sa  Zm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l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u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v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a  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vy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hoto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vuj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e  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v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o  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vi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ace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ry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c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h  </a:t>
            </a:r>
            <a:r>
              <a:rPr sz="929" spc="10" dirty="0">
                <a:solidFill>
                  <a:srgbClr val="89908F"/>
                </a:solidFill>
                <a:latin typeface="Arial"/>
                <a:cs typeface="Arial"/>
              </a:rPr>
              <a:t>j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azy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k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o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vy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c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h</a:t>
            </a:r>
            <a:endParaRPr sz="900">
              <a:latin typeface="Arial"/>
              <a:cs typeface="Arial"/>
            </a:endParaRPr>
          </a:p>
        </p:txBody>
      </p:sp>
      <p:sp>
        <p:nvSpPr>
          <p:cNvPr id="13" name="text 1"/>
          <p:cNvSpPr txBox="1"/>
          <p:nvPr/>
        </p:nvSpPr>
        <p:spPr>
          <a:xfrm rot="-10800000">
            <a:off x="320046" y="4346396"/>
            <a:ext cx="6473021" cy="47022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221296">
              <a:lnSpc>
                <a:spcPct val="100000"/>
              </a:lnSpc>
            </a:pPr>
            <a:r>
              <a:rPr sz="1050" spc="10" dirty="0">
                <a:solidFill>
                  <a:srgbClr val="717675"/>
                </a:solidFill>
                <a:latin typeface="Arial"/>
                <a:cs typeface="Arial"/>
              </a:rPr>
              <a:t>vyh</a:t>
            </a:r>
            <a:r>
              <a:rPr sz="1050" spc="10" dirty="0">
                <a:solidFill>
                  <a:srgbClr val="616464"/>
                </a:solidFill>
                <a:latin typeface="Arial"/>
                <a:cs typeface="Arial"/>
              </a:rPr>
              <a:t>oto</a:t>
            </a:r>
            <a:r>
              <a:rPr sz="1050" spc="10" dirty="0">
                <a:solidFill>
                  <a:srgbClr val="717675"/>
                </a:solidFill>
                <a:latin typeface="Arial"/>
                <a:cs typeface="Arial"/>
              </a:rPr>
              <a:t>v</a:t>
            </a:r>
            <a:r>
              <a:rPr sz="1050" spc="10" dirty="0">
                <a:solidFill>
                  <a:srgbClr val="616464"/>
                </a:solidFill>
                <a:latin typeface="Arial"/>
                <a:cs typeface="Arial"/>
              </a:rPr>
              <a:t>en</a:t>
            </a:r>
            <a:r>
              <a:rPr sz="1050" spc="10" dirty="0">
                <a:solidFill>
                  <a:srgbClr val="717675"/>
                </a:solidFill>
                <a:latin typeface="Arial"/>
                <a:cs typeface="Arial"/>
              </a:rPr>
              <a:t>i</a:t>
            </a:r>
            <a:r>
              <a:rPr sz="1050" spc="10" dirty="0">
                <a:solidFill>
                  <a:srgbClr val="616464"/>
                </a:solidFill>
                <a:latin typeface="Arial"/>
                <a:cs typeface="Arial"/>
              </a:rPr>
              <a:t>ach</a:t>
            </a:r>
            <a:r>
              <a:rPr sz="1050" spc="10" dirty="0">
                <a:solidFill>
                  <a:srgbClr val="717675"/>
                </a:solidFill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7.  Zm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l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u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v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né  st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r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an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y  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podp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i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som  te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j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to  Zm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l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u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vy  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p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otv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rdz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ujú,  z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e  zmlu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v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u  ne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p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od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p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ísa</a:t>
            </a:r>
            <a:r>
              <a:rPr sz="929" spc="10" dirty="0">
                <a:solidFill>
                  <a:srgbClr val="89908F"/>
                </a:solidFill>
                <a:latin typeface="Arial"/>
                <a:cs typeface="Arial"/>
              </a:rPr>
              <a:t>l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i   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za  nápadne  ne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vyho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dn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y</a:t>
            </a:r>
            <a:r>
              <a:rPr sz="929" spc="10" dirty="0">
                <a:solidFill>
                  <a:srgbClr val="616464"/>
                </a:solidFill>
                <a:latin typeface="Arial"/>
                <a:cs typeface="Arial"/>
              </a:rPr>
              <a:t>c</a:t>
            </a:r>
            <a:r>
              <a:rPr sz="929" spc="10" dirty="0">
                <a:solidFill>
                  <a:srgbClr val="717675"/>
                </a:solidFill>
                <a:latin typeface="Arial"/>
                <a:cs typeface="Arial"/>
              </a:rPr>
              <a:t>h</a:t>
            </a:r>
            <a:endParaRPr sz="900">
              <a:latin typeface="Arial"/>
              <a:cs typeface="Arial"/>
            </a:endParaRPr>
          </a:p>
          <a:p>
            <a:pPr marL="231589">
              <a:lnSpc>
                <a:spcPct val="100000"/>
              </a:lnSpc>
            </a:pPr>
            <a:r>
              <a:rPr sz="899" spc="10" dirty="0">
                <a:solidFill>
                  <a:srgbClr val="616464"/>
                </a:solidFill>
                <a:latin typeface="Arial"/>
                <a:cs typeface="Arial"/>
              </a:rPr>
              <a:t>podm</a:t>
            </a:r>
            <a:r>
              <a:rPr sz="899" spc="10" dirty="0">
                <a:solidFill>
                  <a:srgbClr val="717675"/>
                </a:solidFill>
                <a:latin typeface="Arial"/>
                <a:cs typeface="Arial"/>
              </a:rPr>
              <a:t>i</a:t>
            </a:r>
            <a:r>
              <a:rPr sz="899" spc="10" dirty="0">
                <a:solidFill>
                  <a:srgbClr val="616464"/>
                </a:solidFill>
                <a:latin typeface="Arial"/>
                <a:cs typeface="Arial"/>
              </a:rPr>
              <a:t>enok</a:t>
            </a:r>
            <a:r>
              <a:rPr sz="899" spc="10" dirty="0">
                <a:solidFill>
                  <a:srgbClr val="717675"/>
                </a:solidFill>
                <a:latin typeface="Arial"/>
                <a:cs typeface="Arial"/>
              </a:rPr>
              <a:t>,  </a:t>
            </a:r>
            <a:r>
              <a:rPr sz="899" spc="10" dirty="0">
                <a:solidFill>
                  <a:srgbClr val="616464"/>
                </a:solidFill>
                <a:latin typeface="Arial"/>
                <a:cs typeface="Arial"/>
              </a:rPr>
              <a:t>jej  obsa</a:t>
            </a:r>
            <a:r>
              <a:rPr sz="899" spc="10" dirty="0">
                <a:solidFill>
                  <a:srgbClr val="717675"/>
                </a:solidFill>
                <a:latin typeface="Arial"/>
                <a:cs typeface="Arial"/>
              </a:rPr>
              <a:t>h  </a:t>
            </a:r>
            <a:r>
              <a:rPr sz="899" spc="10" dirty="0">
                <a:solidFill>
                  <a:srgbClr val="616464"/>
                </a:solidFill>
                <a:latin typeface="Arial"/>
                <a:cs typeface="Arial"/>
              </a:rPr>
              <a:t>si  prec</a:t>
            </a:r>
            <a:r>
              <a:rPr sz="899" spc="10" dirty="0">
                <a:solidFill>
                  <a:srgbClr val="89908F"/>
                </a:solidFill>
                <a:latin typeface="Arial"/>
                <a:cs typeface="Arial"/>
              </a:rPr>
              <a:t>í</a:t>
            </a:r>
            <a:r>
              <a:rPr sz="899" spc="10" dirty="0">
                <a:solidFill>
                  <a:srgbClr val="616464"/>
                </a:solidFill>
                <a:latin typeface="Arial"/>
                <a:cs typeface="Arial"/>
              </a:rPr>
              <a:t>ta</a:t>
            </a:r>
            <a:r>
              <a:rPr sz="899" spc="10" dirty="0">
                <a:solidFill>
                  <a:srgbClr val="717675"/>
                </a:solidFill>
                <a:latin typeface="Arial"/>
                <a:cs typeface="Arial"/>
              </a:rPr>
              <a:t>l</a:t>
            </a:r>
            <a:r>
              <a:rPr sz="899" spc="10" dirty="0">
                <a:solidFill>
                  <a:srgbClr val="616464"/>
                </a:solidFill>
                <a:latin typeface="Arial"/>
                <a:cs typeface="Arial"/>
              </a:rPr>
              <a:t>i</a:t>
            </a:r>
            <a:r>
              <a:rPr sz="899" spc="10" dirty="0">
                <a:solidFill>
                  <a:srgbClr val="89908F"/>
                </a:solidFill>
                <a:latin typeface="Arial"/>
                <a:cs typeface="Arial"/>
              </a:rPr>
              <a:t>,  </a:t>
            </a:r>
            <a:r>
              <a:rPr sz="899" spc="10" dirty="0">
                <a:solidFill>
                  <a:srgbClr val="616464"/>
                </a:solidFill>
                <a:latin typeface="Arial"/>
                <a:cs typeface="Arial"/>
              </a:rPr>
              <a:t>obsa</a:t>
            </a:r>
            <a:r>
              <a:rPr sz="899" spc="10" dirty="0">
                <a:solidFill>
                  <a:srgbClr val="717675"/>
                </a:solidFill>
                <a:latin typeface="Arial"/>
                <a:cs typeface="Arial"/>
              </a:rPr>
              <a:t>h</a:t>
            </a:r>
            <a:r>
              <a:rPr sz="899" spc="10" dirty="0">
                <a:solidFill>
                  <a:srgbClr val="616464"/>
                </a:solidFill>
                <a:latin typeface="Arial"/>
                <a:cs typeface="Arial"/>
              </a:rPr>
              <a:t>u  po</a:t>
            </a:r>
            <a:r>
              <a:rPr sz="899" spc="10" dirty="0">
                <a:solidFill>
                  <a:srgbClr val="717675"/>
                </a:solidFill>
                <a:latin typeface="Arial"/>
                <a:cs typeface="Arial"/>
              </a:rPr>
              <a:t>r</a:t>
            </a:r>
            <a:r>
              <a:rPr sz="899" spc="10" dirty="0">
                <a:solidFill>
                  <a:srgbClr val="616464"/>
                </a:solidFill>
                <a:latin typeface="Arial"/>
                <a:cs typeface="Arial"/>
              </a:rPr>
              <a:t>ozume</a:t>
            </a:r>
            <a:r>
              <a:rPr sz="899" spc="10" dirty="0">
                <a:solidFill>
                  <a:srgbClr val="717675"/>
                </a:solidFill>
                <a:latin typeface="Arial"/>
                <a:cs typeface="Arial"/>
              </a:rPr>
              <a:t>li,  </a:t>
            </a:r>
            <a:r>
              <a:rPr sz="899" spc="10" dirty="0">
                <a:solidFill>
                  <a:srgbClr val="616464"/>
                </a:solidFill>
                <a:latin typeface="Arial"/>
                <a:cs typeface="Arial"/>
              </a:rPr>
              <a:t>p</a:t>
            </a:r>
            <a:r>
              <a:rPr sz="899" spc="10" dirty="0">
                <a:solidFill>
                  <a:srgbClr val="717675"/>
                </a:solidFill>
                <a:latin typeface="Arial"/>
                <a:cs typeface="Arial"/>
              </a:rPr>
              <a:t>o</a:t>
            </a:r>
            <a:r>
              <a:rPr sz="899" spc="10" dirty="0">
                <a:solidFill>
                  <a:srgbClr val="616464"/>
                </a:solidFill>
                <a:latin typeface="Arial"/>
                <a:cs typeface="Arial"/>
              </a:rPr>
              <a:t>zna</a:t>
            </a:r>
            <a:r>
              <a:rPr sz="899" spc="10" dirty="0">
                <a:solidFill>
                  <a:srgbClr val="717675"/>
                </a:solidFill>
                <a:latin typeface="Arial"/>
                <a:cs typeface="Arial"/>
              </a:rPr>
              <a:t>j</a:t>
            </a:r>
            <a:r>
              <a:rPr sz="899" spc="10" dirty="0">
                <a:solidFill>
                  <a:srgbClr val="616464"/>
                </a:solidFill>
                <a:latin typeface="Arial"/>
                <a:cs typeface="Arial"/>
              </a:rPr>
              <a:t>ú  prá</a:t>
            </a:r>
            <a:r>
              <a:rPr sz="899" spc="10" dirty="0">
                <a:solidFill>
                  <a:srgbClr val="717675"/>
                </a:solidFill>
                <a:latin typeface="Arial"/>
                <a:cs typeface="Arial"/>
              </a:rPr>
              <a:t>v</a:t>
            </a:r>
            <a:r>
              <a:rPr sz="899" spc="10" dirty="0">
                <a:solidFill>
                  <a:srgbClr val="616464"/>
                </a:solidFill>
                <a:latin typeface="Arial"/>
                <a:cs typeface="Arial"/>
              </a:rPr>
              <a:t>ne  nás</a:t>
            </a:r>
            <a:r>
              <a:rPr sz="899" spc="10" dirty="0">
                <a:solidFill>
                  <a:srgbClr val="717675"/>
                </a:solidFill>
                <a:latin typeface="Arial"/>
                <a:cs typeface="Arial"/>
              </a:rPr>
              <a:t>l</a:t>
            </a:r>
            <a:r>
              <a:rPr sz="899" spc="10" dirty="0">
                <a:solidFill>
                  <a:srgbClr val="616464"/>
                </a:solidFill>
                <a:latin typeface="Arial"/>
                <a:cs typeface="Arial"/>
              </a:rPr>
              <a:t>ed</a:t>
            </a:r>
            <a:r>
              <a:rPr sz="899" spc="10" dirty="0">
                <a:solidFill>
                  <a:srgbClr val="717675"/>
                </a:solidFill>
                <a:latin typeface="Arial"/>
                <a:cs typeface="Arial"/>
              </a:rPr>
              <a:t>ky  </a:t>
            </a:r>
            <a:r>
              <a:rPr sz="899" spc="10" dirty="0">
                <a:solidFill>
                  <a:srgbClr val="616464"/>
                </a:solidFill>
                <a:latin typeface="Arial"/>
                <a:cs typeface="Arial"/>
              </a:rPr>
              <a:t>Zm</a:t>
            </a:r>
            <a:r>
              <a:rPr sz="899" spc="10" dirty="0">
                <a:solidFill>
                  <a:srgbClr val="717675"/>
                </a:solidFill>
                <a:latin typeface="Arial"/>
                <a:cs typeface="Arial"/>
              </a:rPr>
              <a:t>l</a:t>
            </a:r>
            <a:r>
              <a:rPr sz="899" spc="10" dirty="0">
                <a:solidFill>
                  <a:srgbClr val="616464"/>
                </a:solidFill>
                <a:latin typeface="Arial"/>
                <a:cs typeface="Arial"/>
              </a:rPr>
              <a:t>u</a:t>
            </a:r>
            <a:r>
              <a:rPr sz="899" spc="10" dirty="0">
                <a:solidFill>
                  <a:srgbClr val="717675"/>
                </a:solidFill>
                <a:latin typeface="Arial"/>
                <a:cs typeface="Arial"/>
              </a:rPr>
              <a:t>vy  </a:t>
            </a:r>
            <a:r>
              <a:rPr sz="899" spc="10" dirty="0">
                <a:solidFill>
                  <a:srgbClr val="616464"/>
                </a:solidFill>
                <a:latin typeface="Arial"/>
                <a:cs typeface="Arial"/>
              </a:rPr>
              <a:t>a  </a:t>
            </a:r>
            <a:r>
              <a:rPr sz="899" spc="10" dirty="0">
                <a:solidFill>
                  <a:srgbClr val="717675"/>
                </a:solidFill>
                <a:latin typeface="Arial"/>
                <a:cs typeface="Arial"/>
              </a:rPr>
              <a:t>n</a:t>
            </a:r>
            <a:r>
              <a:rPr sz="899" spc="10" dirty="0">
                <a:solidFill>
                  <a:srgbClr val="616464"/>
                </a:solidFill>
                <a:latin typeface="Arial"/>
                <a:cs typeface="Arial"/>
              </a:rPr>
              <a:t>a  znak  </a:t>
            </a:r>
            <a:r>
              <a:rPr sz="899" spc="10" dirty="0">
                <a:solidFill>
                  <a:srgbClr val="717675"/>
                </a:solidFill>
                <a:latin typeface="Arial"/>
                <a:cs typeface="Arial"/>
              </a:rPr>
              <a:t>n</a:t>
            </a:r>
            <a:r>
              <a:rPr sz="899" spc="10" dirty="0">
                <a:solidFill>
                  <a:srgbClr val="616464"/>
                </a:solidFill>
                <a:latin typeface="Arial"/>
                <a:cs typeface="Arial"/>
              </a:rPr>
              <a:t>ic</a:t>
            </a:r>
            <a:r>
              <a:rPr sz="899" spc="10" dirty="0">
                <a:solidFill>
                  <a:srgbClr val="717675"/>
                </a:solidFill>
                <a:latin typeface="Arial"/>
                <a:cs typeface="Arial"/>
              </a:rPr>
              <a:t>í</a:t>
            </a:r>
            <a:r>
              <a:rPr sz="899" spc="10" dirty="0">
                <a:solidFill>
                  <a:srgbClr val="616464"/>
                </a:solidFill>
                <a:latin typeface="Arial"/>
                <a:cs typeface="Arial"/>
              </a:rPr>
              <a:t>m</a:t>
            </a:r>
            <a:endParaRPr sz="800">
              <a:latin typeface="Arial"/>
              <a:cs typeface="Arial"/>
            </a:endParaRPr>
          </a:p>
        </p:txBody>
      </p:sp>
      <p:sp>
        <p:nvSpPr>
          <p:cNvPr id="14" name="text 1"/>
          <p:cNvSpPr txBox="1"/>
          <p:nvPr/>
        </p:nvSpPr>
        <p:spPr>
          <a:xfrm rot="-10800000">
            <a:off x="2049245" y="4001221"/>
            <a:ext cx="4743822" cy="315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231589">
              <a:lnSpc>
                <a:spcPct val="100000"/>
              </a:lnSpc>
            </a:pPr>
            <a:r>
              <a:rPr sz="1020" spc="10" dirty="0">
                <a:solidFill>
                  <a:srgbClr val="717675"/>
                </a:solidFill>
                <a:latin typeface="Arial"/>
                <a:cs typeface="Arial"/>
              </a:rPr>
              <a:t>n</a:t>
            </a:r>
            <a:r>
              <a:rPr sz="1020" spc="10" dirty="0">
                <a:solidFill>
                  <a:srgbClr val="616464"/>
                </a:solidFill>
                <a:latin typeface="Arial"/>
                <a:cs typeface="Arial"/>
              </a:rPr>
              <a:t>epodm</a:t>
            </a:r>
            <a:r>
              <a:rPr sz="1020" spc="10" dirty="0">
                <a:solidFill>
                  <a:srgbClr val="717675"/>
                </a:solidFill>
                <a:latin typeface="Arial"/>
                <a:cs typeface="Arial"/>
              </a:rPr>
              <a:t>i</a:t>
            </a:r>
            <a:r>
              <a:rPr sz="1020" spc="10" dirty="0">
                <a:solidFill>
                  <a:srgbClr val="616464"/>
                </a:solidFill>
                <a:latin typeface="Arial"/>
                <a:cs typeface="Arial"/>
              </a:rPr>
              <a:t>eneného  súh</a:t>
            </a:r>
            <a:r>
              <a:rPr sz="1020" spc="10" dirty="0">
                <a:solidFill>
                  <a:srgbClr val="717675"/>
                </a:solidFill>
                <a:latin typeface="Arial"/>
                <a:cs typeface="Arial"/>
              </a:rPr>
              <a:t>l</a:t>
            </a:r>
            <a:r>
              <a:rPr sz="1020" spc="10" dirty="0">
                <a:solidFill>
                  <a:srgbClr val="616464"/>
                </a:solidFill>
                <a:latin typeface="Arial"/>
                <a:cs typeface="Arial"/>
              </a:rPr>
              <a:t>asu  s  je</a:t>
            </a:r>
            <a:r>
              <a:rPr sz="1020" spc="10" dirty="0">
                <a:solidFill>
                  <a:srgbClr val="717675"/>
                </a:solidFill>
                <a:latin typeface="Arial"/>
                <a:cs typeface="Arial"/>
              </a:rPr>
              <a:t>j  o</a:t>
            </a:r>
            <a:r>
              <a:rPr sz="1020" spc="10" dirty="0">
                <a:solidFill>
                  <a:srgbClr val="616464"/>
                </a:solidFill>
                <a:latin typeface="Arial"/>
                <a:cs typeface="Arial"/>
              </a:rPr>
              <a:t>bsahom  </a:t>
            </a:r>
            <a:r>
              <a:rPr sz="1020" spc="10" dirty="0">
                <a:solidFill>
                  <a:srgbClr val="717675"/>
                </a:solidFill>
                <a:latin typeface="Arial"/>
                <a:cs typeface="Arial"/>
              </a:rPr>
              <a:t>j</a:t>
            </a:r>
            <a:r>
              <a:rPr sz="1020" spc="10" dirty="0">
                <a:solidFill>
                  <a:srgbClr val="616464"/>
                </a:solidFill>
                <a:latin typeface="Arial"/>
                <a:cs typeface="Arial"/>
              </a:rPr>
              <a:t>u  </a:t>
            </a:r>
            <a:r>
              <a:rPr sz="1020" spc="10" dirty="0">
                <a:solidFill>
                  <a:srgbClr val="717675"/>
                </a:solidFill>
                <a:latin typeface="Arial"/>
                <a:cs typeface="Arial"/>
              </a:rPr>
              <a:t>vl</a:t>
            </a:r>
            <a:r>
              <a:rPr sz="1020" spc="10" dirty="0">
                <a:solidFill>
                  <a:srgbClr val="616464"/>
                </a:solidFill>
                <a:latin typeface="Arial"/>
                <a:cs typeface="Arial"/>
              </a:rPr>
              <a:t>astnor</a:t>
            </a:r>
            <a:r>
              <a:rPr sz="1020" spc="10" dirty="0">
                <a:solidFill>
                  <a:srgbClr val="717675"/>
                </a:solidFill>
                <a:latin typeface="Arial"/>
                <a:cs typeface="Arial"/>
              </a:rPr>
              <a:t>u</a:t>
            </a:r>
            <a:r>
              <a:rPr sz="1020" spc="10" dirty="0">
                <a:solidFill>
                  <a:srgbClr val="616464"/>
                </a:solidFill>
                <a:latin typeface="Arial"/>
                <a:cs typeface="Arial"/>
              </a:rPr>
              <a:t>c</a:t>
            </a:r>
            <a:r>
              <a:rPr sz="1020" spc="10" dirty="0">
                <a:solidFill>
                  <a:srgbClr val="717675"/>
                </a:solidFill>
                <a:latin typeface="Arial"/>
                <a:cs typeface="Arial"/>
              </a:rPr>
              <a:t>n</a:t>
            </a:r>
            <a:r>
              <a:rPr sz="1020" spc="10" dirty="0">
                <a:solidFill>
                  <a:srgbClr val="616464"/>
                </a:solidFill>
                <a:latin typeface="Arial"/>
                <a:cs typeface="Arial"/>
              </a:rPr>
              <a:t>e  </a:t>
            </a:r>
            <a:r>
              <a:rPr sz="1020" spc="10" dirty="0">
                <a:solidFill>
                  <a:srgbClr val="717675"/>
                </a:solidFill>
                <a:latin typeface="Arial"/>
                <a:cs typeface="Arial"/>
              </a:rPr>
              <a:t>p</a:t>
            </a:r>
            <a:r>
              <a:rPr sz="1020" spc="10" dirty="0">
                <a:solidFill>
                  <a:srgbClr val="616464"/>
                </a:solidFill>
                <a:latin typeface="Arial"/>
                <a:cs typeface="Arial"/>
              </a:rPr>
              <a:t>odp</a:t>
            </a:r>
            <a:r>
              <a:rPr sz="1020" spc="10" dirty="0">
                <a:solidFill>
                  <a:srgbClr val="717675"/>
                </a:solidFill>
                <a:latin typeface="Arial"/>
                <a:cs typeface="Arial"/>
              </a:rPr>
              <a:t>í</a:t>
            </a:r>
            <a:r>
              <a:rPr sz="1020" spc="10" dirty="0">
                <a:solidFill>
                  <a:srgbClr val="616464"/>
                </a:solidFill>
                <a:latin typeface="Arial"/>
                <a:cs typeface="Arial"/>
              </a:rPr>
              <a:t>sa</a:t>
            </a:r>
            <a:r>
              <a:rPr sz="1020" spc="10" dirty="0">
                <a:solidFill>
                  <a:srgbClr val="717675"/>
                </a:solidFill>
                <a:latin typeface="Arial"/>
                <a:cs typeface="Arial"/>
              </a:rPr>
              <a:t>li.</a:t>
            </a:r>
            <a:endParaRPr sz="10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949" spc="10" dirty="0">
                <a:solidFill>
                  <a:srgbClr val="616464"/>
                </a:solidFill>
                <a:latin typeface="Arial"/>
                <a:cs typeface="Arial"/>
              </a:rPr>
              <a:t>8.  </a:t>
            </a:r>
            <a:r>
              <a:rPr sz="899" spc="10" dirty="0">
                <a:solidFill>
                  <a:srgbClr val="616464"/>
                </a:solidFill>
                <a:latin typeface="Arial"/>
                <a:cs typeface="Arial"/>
              </a:rPr>
              <a:t>Zmlu</a:t>
            </a:r>
            <a:r>
              <a:rPr sz="899" spc="10" dirty="0">
                <a:solidFill>
                  <a:srgbClr val="717675"/>
                </a:solidFill>
                <a:latin typeface="Arial"/>
                <a:cs typeface="Arial"/>
              </a:rPr>
              <a:t>v</a:t>
            </a:r>
            <a:r>
              <a:rPr sz="899" spc="10" dirty="0">
                <a:solidFill>
                  <a:srgbClr val="616464"/>
                </a:solidFill>
                <a:latin typeface="Arial"/>
                <a:cs typeface="Arial"/>
              </a:rPr>
              <a:t>a  </a:t>
            </a:r>
            <a:r>
              <a:rPr sz="899" spc="10" dirty="0">
                <a:solidFill>
                  <a:srgbClr val="717675"/>
                </a:solidFill>
                <a:latin typeface="Arial"/>
                <a:cs typeface="Arial"/>
              </a:rPr>
              <a:t>n</a:t>
            </a:r>
            <a:r>
              <a:rPr sz="899" spc="10" dirty="0">
                <a:solidFill>
                  <a:srgbClr val="616464"/>
                </a:solidFill>
                <a:latin typeface="Arial"/>
                <a:cs typeface="Arial"/>
              </a:rPr>
              <a:t>adob</a:t>
            </a:r>
            <a:r>
              <a:rPr sz="899" spc="10" dirty="0">
                <a:solidFill>
                  <a:srgbClr val="717675"/>
                </a:solidFill>
                <a:latin typeface="Arial"/>
                <a:cs typeface="Arial"/>
              </a:rPr>
              <a:t>úd</a:t>
            </a:r>
            <a:r>
              <a:rPr sz="899" spc="10" dirty="0">
                <a:solidFill>
                  <a:srgbClr val="616464"/>
                </a:solidFill>
                <a:latin typeface="Arial"/>
                <a:cs typeface="Arial"/>
              </a:rPr>
              <a:t>a  </a:t>
            </a:r>
            <a:r>
              <a:rPr sz="899" spc="10" dirty="0">
                <a:solidFill>
                  <a:srgbClr val="717675"/>
                </a:solidFill>
                <a:latin typeface="Arial"/>
                <a:cs typeface="Arial"/>
              </a:rPr>
              <a:t>ú</a:t>
            </a:r>
            <a:r>
              <a:rPr sz="899" spc="10" dirty="0">
                <a:solidFill>
                  <a:srgbClr val="616464"/>
                </a:solidFill>
                <a:latin typeface="Arial"/>
                <a:cs typeface="Arial"/>
              </a:rPr>
              <a:t>c</a:t>
            </a:r>
            <a:r>
              <a:rPr sz="899" spc="10" dirty="0">
                <a:solidFill>
                  <a:srgbClr val="717675"/>
                </a:solidFill>
                <a:latin typeface="Arial"/>
                <a:cs typeface="Arial"/>
              </a:rPr>
              <a:t>i</a:t>
            </a:r>
            <a:r>
              <a:rPr sz="899" spc="10" dirty="0">
                <a:solidFill>
                  <a:srgbClr val="616464"/>
                </a:solidFill>
                <a:latin typeface="Arial"/>
                <a:cs typeface="Arial"/>
              </a:rPr>
              <a:t>nnost  dnom  po</a:t>
            </a:r>
            <a:r>
              <a:rPr sz="899" spc="10" dirty="0">
                <a:solidFill>
                  <a:srgbClr val="717675"/>
                </a:solidFill>
                <a:latin typeface="Arial"/>
                <a:cs typeface="Arial"/>
              </a:rPr>
              <a:t>d</a:t>
            </a:r>
            <a:r>
              <a:rPr sz="899" spc="10" dirty="0">
                <a:solidFill>
                  <a:srgbClr val="616464"/>
                </a:solidFill>
                <a:latin typeface="Arial"/>
                <a:cs typeface="Arial"/>
              </a:rPr>
              <a:t>p</a:t>
            </a:r>
            <a:r>
              <a:rPr sz="899" spc="10" dirty="0">
                <a:solidFill>
                  <a:srgbClr val="717675"/>
                </a:solidFill>
                <a:latin typeface="Arial"/>
                <a:cs typeface="Arial"/>
              </a:rPr>
              <a:t>i</a:t>
            </a:r>
            <a:r>
              <a:rPr sz="899" spc="10" dirty="0">
                <a:solidFill>
                  <a:srgbClr val="616464"/>
                </a:solidFill>
                <a:latin typeface="Arial"/>
                <a:cs typeface="Arial"/>
              </a:rPr>
              <a:t>s</a:t>
            </a:r>
            <a:r>
              <a:rPr sz="899" spc="10" dirty="0">
                <a:solidFill>
                  <a:srgbClr val="717675"/>
                </a:solidFill>
                <a:latin typeface="Arial"/>
                <a:cs typeface="Arial"/>
              </a:rPr>
              <a:t>u  </a:t>
            </a:r>
            <a:r>
              <a:rPr sz="899" spc="10" dirty="0">
                <a:solidFill>
                  <a:srgbClr val="616464"/>
                </a:solidFill>
                <a:latin typeface="Arial"/>
                <a:cs typeface="Arial"/>
              </a:rPr>
              <a:t>Zm</a:t>
            </a:r>
            <a:r>
              <a:rPr sz="899" spc="10" dirty="0">
                <a:solidFill>
                  <a:srgbClr val="717675"/>
                </a:solidFill>
                <a:latin typeface="Arial"/>
                <a:cs typeface="Arial"/>
              </a:rPr>
              <a:t>luvy  o</a:t>
            </a:r>
            <a:r>
              <a:rPr sz="899" spc="10" dirty="0">
                <a:solidFill>
                  <a:srgbClr val="616464"/>
                </a:solidFill>
                <a:latin typeface="Arial"/>
                <a:cs typeface="Arial"/>
              </a:rPr>
              <a:t>b</a:t>
            </a:r>
            <a:r>
              <a:rPr sz="899" spc="10" dirty="0">
                <a:solidFill>
                  <a:srgbClr val="717675"/>
                </a:solidFill>
                <a:latin typeface="Arial"/>
                <a:cs typeface="Arial"/>
              </a:rPr>
              <a:t>o</a:t>
            </a:r>
            <a:r>
              <a:rPr sz="899" spc="10" dirty="0">
                <a:solidFill>
                  <a:srgbClr val="616464"/>
                </a:solidFill>
                <a:latin typeface="Arial"/>
                <a:cs typeface="Arial"/>
              </a:rPr>
              <a:t>ma  z</a:t>
            </a:r>
            <a:r>
              <a:rPr sz="899" spc="10" dirty="0">
                <a:solidFill>
                  <a:srgbClr val="717675"/>
                </a:solidFill>
                <a:latin typeface="Arial"/>
                <a:cs typeface="Arial"/>
              </a:rPr>
              <a:t>ml</a:t>
            </a:r>
            <a:r>
              <a:rPr sz="899" spc="10" dirty="0">
                <a:solidFill>
                  <a:srgbClr val="616464"/>
                </a:solidFill>
                <a:latin typeface="Arial"/>
                <a:cs typeface="Arial"/>
              </a:rPr>
              <a:t>u</a:t>
            </a:r>
            <a:r>
              <a:rPr sz="899" spc="10" dirty="0">
                <a:solidFill>
                  <a:srgbClr val="717675"/>
                </a:solidFill>
                <a:latin typeface="Arial"/>
                <a:cs typeface="Arial"/>
              </a:rPr>
              <a:t>vny</a:t>
            </a:r>
            <a:r>
              <a:rPr sz="899" spc="10" dirty="0">
                <a:solidFill>
                  <a:srgbClr val="616464"/>
                </a:solidFill>
                <a:latin typeface="Arial"/>
                <a:cs typeface="Arial"/>
              </a:rPr>
              <a:t>mi  stra</a:t>
            </a:r>
            <a:r>
              <a:rPr sz="899" spc="10" dirty="0">
                <a:solidFill>
                  <a:srgbClr val="717675"/>
                </a:solidFill>
                <a:latin typeface="Arial"/>
                <a:cs typeface="Arial"/>
              </a:rPr>
              <a:t>n</a:t>
            </a:r>
            <a:r>
              <a:rPr sz="899" spc="10" dirty="0">
                <a:solidFill>
                  <a:srgbClr val="616464"/>
                </a:solidFill>
                <a:latin typeface="Arial"/>
                <a:cs typeface="Arial"/>
              </a:rPr>
              <a:t>a</a:t>
            </a:r>
            <a:r>
              <a:rPr sz="899" spc="10" dirty="0">
                <a:solidFill>
                  <a:srgbClr val="717675"/>
                </a:solidFill>
                <a:latin typeface="Arial"/>
                <a:cs typeface="Arial"/>
              </a:rPr>
              <a:t>mi.</a:t>
            </a:r>
            <a:endParaRPr sz="800">
              <a:latin typeface="Arial"/>
              <a:cs typeface="Arial"/>
            </a:endParaRPr>
          </a:p>
        </p:txBody>
      </p:sp>
      <p:sp>
        <p:nvSpPr>
          <p:cNvPr id="15" name="text 1"/>
          <p:cNvSpPr txBox="1"/>
          <p:nvPr/>
        </p:nvSpPr>
        <p:spPr>
          <a:xfrm rot="-10800000">
            <a:off x="5450811" y="3326328"/>
            <a:ext cx="1563552" cy="48567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50" spc="10" dirty="0">
                <a:solidFill>
                  <a:srgbClr val="616464"/>
                </a:solidFill>
                <a:latin typeface="Arial"/>
                <a:cs typeface="Arial"/>
              </a:rPr>
              <a:t>Pr</a:t>
            </a:r>
            <a:r>
              <a:rPr sz="1050" spc="10" dirty="0">
                <a:solidFill>
                  <a:srgbClr val="717675"/>
                </a:solidFill>
                <a:latin typeface="Arial"/>
                <a:cs typeface="Arial"/>
              </a:rPr>
              <a:t>ílo</a:t>
            </a:r>
            <a:r>
              <a:rPr sz="1050" spc="10" dirty="0">
                <a:solidFill>
                  <a:srgbClr val="616464"/>
                </a:solidFill>
                <a:latin typeface="Arial"/>
                <a:cs typeface="Arial"/>
              </a:rPr>
              <a:t>h</a:t>
            </a:r>
            <a:r>
              <a:rPr sz="1050" spc="10" dirty="0">
                <a:solidFill>
                  <a:srgbClr val="717675"/>
                </a:solidFill>
                <a:latin typeface="Arial"/>
                <a:cs typeface="Arial"/>
              </a:rPr>
              <a:t>y:</a:t>
            </a:r>
            <a:endParaRPr sz="1000">
              <a:latin typeface="Arial"/>
              <a:cs typeface="Arial"/>
            </a:endParaRPr>
          </a:p>
          <a:p>
            <a:pPr marL="231589">
              <a:lnSpc>
                <a:spcPct val="100000"/>
              </a:lnSpc>
            </a:pPr>
            <a:r>
              <a:rPr sz="1050" spc="10" dirty="0">
                <a:solidFill>
                  <a:srgbClr val="616464"/>
                </a:solidFill>
                <a:latin typeface="Arial"/>
                <a:cs typeface="Arial"/>
              </a:rPr>
              <a:t>l</a:t>
            </a:r>
            <a:r>
              <a:rPr sz="1050" spc="10" dirty="0">
                <a:solidFill>
                  <a:srgbClr val="717675"/>
                </a:solidFill>
                <a:latin typeface="Arial"/>
                <a:cs typeface="Arial"/>
              </a:rPr>
              <a:t>.   </a:t>
            </a:r>
            <a:r>
              <a:rPr sz="1050" spc="10" dirty="0">
                <a:solidFill>
                  <a:srgbClr val="616464"/>
                </a:solidFill>
                <a:latin typeface="Arial"/>
                <a:cs typeface="Arial"/>
              </a:rPr>
              <a:t>Caso</a:t>
            </a:r>
            <a:r>
              <a:rPr sz="1050" spc="10" dirty="0">
                <a:solidFill>
                  <a:srgbClr val="717675"/>
                </a:solidFill>
                <a:latin typeface="Arial"/>
                <a:cs typeface="Arial"/>
              </a:rPr>
              <a:t>vy  </a:t>
            </a:r>
            <a:r>
              <a:rPr sz="1050" spc="10" dirty="0">
                <a:solidFill>
                  <a:srgbClr val="616464"/>
                </a:solidFill>
                <a:latin typeface="Arial"/>
                <a:cs typeface="Arial"/>
              </a:rPr>
              <a:t>r</a:t>
            </a:r>
            <a:r>
              <a:rPr sz="1050" spc="10" dirty="0">
                <a:solidFill>
                  <a:srgbClr val="717675"/>
                </a:solidFill>
                <a:latin typeface="Arial"/>
                <a:cs typeface="Arial"/>
              </a:rPr>
              <a:t>o</a:t>
            </a:r>
            <a:r>
              <a:rPr sz="1050" spc="10" dirty="0">
                <a:solidFill>
                  <a:srgbClr val="616464"/>
                </a:solidFill>
                <a:latin typeface="Arial"/>
                <a:cs typeface="Arial"/>
              </a:rPr>
              <a:t>zp</a:t>
            </a:r>
            <a:r>
              <a:rPr sz="1050" spc="10" dirty="0">
                <a:solidFill>
                  <a:srgbClr val="717675"/>
                </a:solidFill>
                <a:latin typeface="Arial"/>
                <a:cs typeface="Arial"/>
              </a:rPr>
              <a:t>i</a:t>
            </a:r>
            <a:r>
              <a:rPr sz="1050" spc="10" dirty="0">
                <a:solidFill>
                  <a:srgbClr val="616464"/>
                </a:solidFill>
                <a:latin typeface="Arial"/>
                <a:cs typeface="Arial"/>
              </a:rPr>
              <a:t>s</a:t>
            </a:r>
            <a:endParaRPr sz="1000">
              <a:latin typeface="Arial"/>
              <a:cs typeface="Arial"/>
            </a:endParaRPr>
          </a:p>
          <a:p>
            <a:pPr marL="226443">
              <a:lnSpc>
                <a:spcPct val="100000"/>
              </a:lnSpc>
            </a:pPr>
            <a:r>
              <a:rPr sz="919" spc="10" dirty="0">
                <a:solidFill>
                  <a:srgbClr val="616464"/>
                </a:solidFill>
                <a:latin typeface="Arial"/>
                <a:cs typeface="Arial"/>
              </a:rPr>
              <a:t>2</a:t>
            </a:r>
            <a:r>
              <a:rPr sz="919" spc="10" dirty="0">
                <a:solidFill>
                  <a:srgbClr val="717675"/>
                </a:solidFill>
                <a:latin typeface="Arial"/>
                <a:cs typeface="Arial"/>
              </a:rPr>
              <a:t>.   </a:t>
            </a:r>
            <a:r>
              <a:rPr sz="869" spc="10" dirty="0">
                <a:solidFill>
                  <a:srgbClr val="616464"/>
                </a:solidFill>
                <a:latin typeface="Arial"/>
                <a:cs typeface="Arial"/>
              </a:rPr>
              <a:t>Záznam  zo  s</a:t>
            </a:r>
            <a:r>
              <a:rPr sz="869" spc="10" dirty="0">
                <a:solidFill>
                  <a:srgbClr val="717675"/>
                </a:solidFill>
                <a:latin typeface="Arial"/>
                <a:cs typeface="Arial"/>
              </a:rPr>
              <a:t>k</a:t>
            </a:r>
            <a:r>
              <a:rPr sz="869" spc="10" dirty="0">
                <a:solidFill>
                  <a:srgbClr val="616464"/>
                </a:solidFill>
                <a:latin typeface="Arial"/>
                <a:cs typeface="Arial"/>
              </a:rPr>
              <a:t>o</a:t>
            </a:r>
            <a:r>
              <a:rPr sz="869" spc="10" dirty="0">
                <a:solidFill>
                  <a:srgbClr val="717675"/>
                </a:solidFill>
                <a:latin typeface="Arial"/>
                <a:cs typeface="Arial"/>
              </a:rPr>
              <a:t>l</a:t>
            </a:r>
            <a:r>
              <a:rPr sz="869" spc="10" dirty="0">
                <a:solidFill>
                  <a:srgbClr val="616464"/>
                </a:solidFill>
                <a:latin typeface="Arial"/>
                <a:cs typeface="Arial"/>
              </a:rPr>
              <a:t>e</a:t>
            </a:r>
            <a:r>
              <a:rPr sz="869" spc="10" dirty="0">
                <a:solidFill>
                  <a:srgbClr val="717675"/>
                </a:solidFill>
                <a:latin typeface="Arial"/>
                <a:cs typeface="Arial"/>
              </a:rPr>
              <a:t>ni</a:t>
            </a:r>
            <a:r>
              <a:rPr sz="869" spc="10" dirty="0">
                <a:solidFill>
                  <a:srgbClr val="616464"/>
                </a:solidFill>
                <a:latin typeface="Arial"/>
                <a:cs typeface="Arial"/>
              </a:rPr>
              <a:t>a</a:t>
            </a:r>
            <a:endParaRPr sz="800">
              <a:latin typeface="Arial"/>
              <a:cs typeface="Arial"/>
            </a:endParaRPr>
          </a:p>
        </p:txBody>
      </p:sp>
      <p:sp>
        <p:nvSpPr>
          <p:cNvPr id="16" name="text 1"/>
          <p:cNvSpPr txBox="1"/>
          <p:nvPr/>
        </p:nvSpPr>
        <p:spPr>
          <a:xfrm rot="-10800000">
            <a:off x="5151620" y="2800836"/>
            <a:ext cx="1420149" cy="14565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39" spc="10" dirty="0">
                <a:solidFill>
                  <a:srgbClr val="717675"/>
                </a:solidFill>
                <a:latin typeface="Arial"/>
                <a:cs typeface="Arial"/>
              </a:rPr>
              <a:t>V  </a:t>
            </a:r>
            <a:r>
              <a:rPr sz="839" spc="10" dirty="0">
                <a:solidFill>
                  <a:srgbClr val="616464"/>
                </a:solidFill>
                <a:latin typeface="Arial"/>
                <a:cs typeface="Arial"/>
              </a:rPr>
              <a:t>Cadei </a:t>
            </a:r>
            <a:r>
              <a:rPr sz="839" spc="10" dirty="0">
                <a:solidFill>
                  <a:srgbClr val="717675"/>
                </a:solidFill>
                <a:latin typeface="Arial"/>
                <a:cs typeface="Arial"/>
              </a:rPr>
              <a:t>dn</a:t>
            </a:r>
            <a:r>
              <a:rPr sz="839" spc="10" dirty="0">
                <a:solidFill>
                  <a:srgbClr val="616464"/>
                </a:solidFill>
                <a:latin typeface="Arial"/>
                <a:cs typeface="Arial"/>
              </a:rPr>
              <a:t>a  </a:t>
            </a:r>
            <a:r>
              <a:rPr sz="839" spc="10" dirty="0">
                <a:solidFill>
                  <a:srgbClr val="717675"/>
                </a:solidFill>
                <a:latin typeface="Arial"/>
                <a:cs typeface="Arial"/>
              </a:rPr>
              <a:t>0</a:t>
            </a:r>
            <a:r>
              <a:rPr sz="839" spc="10" dirty="0">
                <a:solidFill>
                  <a:srgbClr val="616464"/>
                </a:solidFill>
                <a:latin typeface="Arial"/>
                <a:cs typeface="Arial"/>
              </a:rPr>
              <a:t>1</a:t>
            </a:r>
            <a:r>
              <a:rPr sz="839" spc="10" dirty="0">
                <a:solidFill>
                  <a:srgbClr val="717675"/>
                </a:solidFill>
                <a:latin typeface="Arial"/>
                <a:cs typeface="Arial"/>
              </a:rPr>
              <a:t>.</a:t>
            </a:r>
            <a:r>
              <a:rPr sz="839" spc="10" dirty="0">
                <a:solidFill>
                  <a:srgbClr val="616464"/>
                </a:solidFill>
                <a:latin typeface="Arial"/>
                <a:cs typeface="Arial"/>
              </a:rPr>
              <a:t>01.  2</a:t>
            </a:r>
            <a:r>
              <a:rPr sz="839" spc="10" dirty="0">
                <a:solidFill>
                  <a:srgbClr val="717675"/>
                </a:solidFill>
                <a:latin typeface="Arial"/>
                <a:cs typeface="Arial"/>
              </a:rPr>
              <a:t>0</a:t>
            </a:r>
            <a:r>
              <a:rPr sz="839" spc="10" dirty="0">
                <a:solidFill>
                  <a:srgbClr val="616464"/>
                </a:solidFill>
                <a:latin typeface="Arial"/>
                <a:cs typeface="Arial"/>
              </a:rPr>
              <a:t>18</a:t>
            </a:r>
            <a:endParaRPr sz="800">
              <a:latin typeface="Arial"/>
              <a:cs typeface="Arial"/>
            </a:endParaRPr>
          </a:p>
        </p:txBody>
      </p:sp>
      <p:sp>
        <p:nvSpPr>
          <p:cNvPr id="17" name="text 1"/>
          <p:cNvSpPr txBox="1"/>
          <p:nvPr/>
        </p:nvSpPr>
        <p:spPr>
          <a:xfrm rot="-10800000">
            <a:off x="1790919" y="2628572"/>
            <a:ext cx="1322449" cy="13032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solidFill>
                  <a:srgbClr val="717675"/>
                </a:solidFill>
                <a:latin typeface="Arial"/>
                <a:cs typeface="Arial"/>
              </a:rPr>
              <a:t>Te</a:t>
            </a:r>
            <a:r>
              <a:rPr sz="900" spc="10" dirty="0">
                <a:solidFill>
                  <a:srgbClr val="89908F"/>
                </a:solidFill>
                <a:latin typeface="Arial"/>
                <a:cs typeface="Arial"/>
              </a:rPr>
              <a:t>l</a:t>
            </a:r>
            <a:r>
              <a:rPr sz="900" spc="10" dirty="0">
                <a:solidFill>
                  <a:srgbClr val="717675"/>
                </a:solidFill>
                <a:latin typeface="Arial"/>
                <a:cs typeface="Arial"/>
              </a:rPr>
              <a:t>o</a:t>
            </a:r>
            <a:r>
              <a:rPr sz="900" spc="10" dirty="0">
                <a:solidFill>
                  <a:srgbClr val="89908F"/>
                </a:solidFill>
                <a:latin typeface="Arial"/>
                <a:cs typeface="Arial"/>
              </a:rPr>
              <a:t>vy</a:t>
            </a:r>
            <a:r>
              <a:rPr sz="900" spc="10" dirty="0">
                <a:solidFill>
                  <a:srgbClr val="717675"/>
                </a:solidFill>
                <a:latin typeface="Arial"/>
                <a:cs typeface="Arial"/>
              </a:rPr>
              <a:t>c</a:t>
            </a:r>
            <a:r>
              <a:rPr sz="900" spc="10" dirty="0">
                <a:solidFill>
                  <a:srgbClr val="89908F"/>
                </a:solidFill>
                <a:latin typeface="Arial"/>
                <a:cs typeface="Arial"/>
              </a:rPr>
              <a:t>h</a:t>
            </a:r>
            <a:r>
              <a:rPr sz="900" spc="10" dirty="0">
                <a:solidFill>
                  <a:srgbClr val="717675"/>
                </a:solidFill>
                <a:latin typeface="Arial"/>
                <a:cs typeface="Arial"/>
              </a:rPr>
              <a:t>o</a:t>
            </a:r>
            <a:r>
              <a:rPr sz="900" spc="10" dirty="0">
                <a:solidFill>
                  <a:srgbClr val="89908F"/>
                </a:solidFill>
                <a:latin typeface="Arial"/>
                <a:cs typeface="Arial"/>
              </a:rPr>
              <a:t>vn</a:t>
            </a:r>
            <a:r>
              <a:rPr sz="900" spc="10" dirty="0">
                <a:solidFill>
                  <a:srgbClr val="717675"/>
                </a:solidFill>
                <a:latin typeface="Arial"/>
                <a:cs typeface="Arial"/>
              </a:rPr>
              <a:t>á    </a:t>
            </a:r>
            <a:r>
              <a:rPr sz="900" spc="10" dirty="0">
                <a:solidFill>
                  <a:srgbClr val="A6ADAE"/>
                </a:solidFill>
                <a:latin typeface="Arial"/>
                <a:cs typeface="Arial"/>
              </a:rPr>
              <a:t>j</a:t>
            </a:r>
            <a:r>
              <a:rPr sz="900" spc="10" dirty="0">
                <a:solidFill>
                  <a:srgbClr val="717675"/>
                </a:solidFill>
                <a:latin typeface="Arial"/>
                <a:cs typeface="Arial"/>
              </a:rPr>
              <a:t>ed</a:t>
            </a:r>
            <a:r>
              <a:rPr sz="900" spc="10" dirty="0">
                <a:solidFill>
                  <a:srgbClr val="89908F"/>
                </a:solidFill>
                <a:latin typeface="Arial"/>
                <a:cs typeface="Arial"/>
              </a:rPr>
              <a:t>n</a:t>
            </a:r>
            <a:r>
              <a:rPr sz="900" spc="10" dirty="0">
                <a:solidFill>
                  <a:srgbClr val="717675"/>
                </a:solidFill>
                <a:latin typeface="Arial"/>
                <a:cs typeface="Arial"/>
              </a:rPr>
              <a:t>o</a:t>
            </a:r>
            <a:r>
              <a:rPr sz="900" spc="10" dirty="0">
                <a:solidFill>
                  <a:srgbClr val="89908F"/>
                </a:solidFill>
                <a:latin typeface="Arial"/>
                <a:cs typeface="Arial"/>
              </a:rPr>
              <a:t>t</a:t>
            </a:r>
            <a:r>
              <a:rPr sz="900" spc="10" dirty="0">
                <a:solidFill>
                  <a:srgbClr val="717675"/>
                </a:solidFill>
                <a:latin typeface="Arial"/>
                <a:cs typeface="Arial"/>
              </a:rPr>
              <a:t>a</a:t>
            </a:r>
            <a:endParaRPr sz="900">
              <a:latin typeface="Arial"/>
              <a:cs typeface="Arial"/>
            </a:endParaRPr>
          </a:p>
        </p:txBody>
      </p:sp>
      <p:sp>
        <p:nvSpPr>
          <p:cNvPr id="18" name="text 1"/>
          <p:cNvSpPr txBox="1"/>
          <p:nvPr/>
        </p:nvSpPr>
        <p:spPr>
          <a:xfrm rot="-10800000">
            <a:off x="1685221" y="2368394"/>
            <a:ext cx="1438440" cy="2681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60" spc="10" dirty="0">
                <a:solidFill>
                  <a:srgbClr val="717675"/>
                </a:solidFill>
                <a:latin typeface="Arial"/>
                <a:cs typeface="Arial"/>
              </a:rPr>
              <a:t>Lokomotîva  </a:t>
            </a:r>
            <a:r>
              <a:rPr sz="1110" spc="10" dirty="0">
                <a:solidFill>
                  <a:srgbClr val="717675"/>
                </a:solidFill>
                <a:latin typeface="Arial"/>
                <a:cs typeface="Arial"/>
              </a:rPr>
              <a:t>Cadca</a:t>
            </a:r>
            <a:endParaRPr sz="1100">
              <a:latin typeface="Arial"/>
              <a:cs typeface="Arial"/>
            </a:endParaRPr>
          </a:p>
        </p:txBody>
      </p:sp>
      <p:sp>
        <p:nvSpPr>
          <p:cNvPr id="19" name="text 1"/>
          <p:cNvSpPr txBox="1"/>
          <p:nvPr/>
        </p:nvSpPr>
        <p:spPr>
          <a:xfrm rot="-10800000">
            <a:off x="3037818" y="2323808"/>
            <a:ext cx="80696" cy="1059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89" spc="10" dirty="0">
                <a:solidFill>
                  <a:srgbClr val="A6ADAE"/>
                </a:solidFill>
                <a:latin typeface="Arial"/>
                <a:cs typeface="Arial"/>
              </a:rPr>
              <a:t>....</a:t>
            </a:r>
            <a:endParaRPr sz="300">
              <a:latin typeface="Arial"/>
              <a:cs typeface="Arial"/>
            </a:endParaRPr>
          </a:p>
        </p:txBody>
      </p:sp>
      <p:sp>
        <p:nvSpPr>
          <p:cNvPr id="20" name="text 1"/>
          <p:cNvSpPr txBox="1"/>
          <p:nvPr/>
        </p:nvSpPr>
        <p:spPr>
          <a:xfrm rot="-10800000">
            <a:off x="2536023" y="2325258"/>
            <a:ext cx="52408" cy="9840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89" spc="10" dirty="0">
                <a:solidFill>
                  <a:srgbClr val="89908F"/>
                </a:solidFill>
                <a:latin typeface="Arial"/>
                <a:cs typeface="Arial"/>
              </a:rPr>
              <a:t>..</a:t>
            </a:r>
            <a:endParaRPr sz="400">
              <a:latin typeface="Arial"/>
              <a:cs typeface="Arial"/>
            </a:endParaRPr>
          </a:p>
        </p:txBody>
      </p:sp>
      <p:sp>
        <p:nvSpPr>
          <p:cNvPr id="21" name="text 1"/>
          <p:cNvSpPr txBox="1"/>
          <p:nvPr/>
        </p:nvSpPr>
        <p:spPr>
          <a:xfrm rot="-10800000">
            <a:off x="2298945" y="2310764"/>
            <a:ext cx="88776" cy="1741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29" spc="10" dirty="0">
                <a:solidFill>
                  <a:srgbClr val="B7C2C3"/>
                </a:solidFill>
                <a:latin typeface="Arial"/>
                <a:cs typeface="Arial"/>
              </a:rPr>
              <a:t>..</a:t>
            </a:r>
            <a:endParaRPr sz="800">
              <a:latin typeface="Arial"/>
              <a:cs typeface="Arial"/>
            </a:endParaRPr>
          </a:p>
        </p:txBody>
      </p:sp>
      <p:sp>
        <p:nvSpPr>
          <p:cNvPr id="22" name="text 1"/>
          <p:cNvSpPr txBox="1"/>
          <p:nvPr/>
        </p:nvSpPr>
        <p:spPr>
          <a:xfrm rot="-10800000">
            <a:off x="2106006" y="2313662"/>
            <a:ext cx="178787" cy="9776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9" spc="10" dirty="0">
                <a:solidFill>
                  <a:srgbClr val="A6ADAE"/>
                </a:solidFill>
                <a:latin typeface="Arial"/>
                <a:cs typeface="Arial"/>
              </a:rPr>
              <a:t>,,..  </a:t>
            </a:r>
            <a:r>
              <a:rPr sz="329" spc="10" dirty="0">
                <a:solidFill>
                  <a:srgbClr val="A6ADAE"/>
                </a:solidFill>
                <a:latin typeface="Arial"/>
                <a:cs typeface="Arial"/>
              </a:rPr>
              <a:t>.-</a:t>
            </a:r>
            <a:r>
              <a:rPr sz="729" spc="10" dirty="0">
                <a:solidFill>
                  <a:srgbClr val="A6ADAE"/>
                </a:solidFill>
                <a:latin typeface="Arial"/>
                <a:cs typeface="Arial"/>
              </a:rPr>
              <a:t>.</a:t>
            </a:r>
            <a:r>
              <a:rPr sz="729" spc="10" dirty="0">
                <a:solidFill>
                  <a:srgbClr val="717675"/>
                </a:solidFill>
                <a:latin typeface="Arial"/>
                <a:cs typeface="Arial"/>
              </a:rPr>
              <a:t>..</a:t>
            </a:r>
            <a:endParaRPr sz="700">
              <a:latin typeface="Arial"/>
              <a:cs typeface="Arial"/>
            </a:endParaRPr>
          </a:p>
        </p:txBody>
      </p:sp>
      <p:sp>
        <p:nvSpPr>
          <p:cNvPr id="23" name="text 1"/>
          <p:cNvSpPr txBox="1"/>
          <p:nvPr/>
        </p:nvSpPr>
        <p:spPr>
          <a:xfrm rot="-10800000">
            <a:off x="2129928" y="2220125"/>
            <a:ext cx="365868" cy="11177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629" spc="10" dirty="0">
                <a:solidFill>
                  <a:srgbClr val="B7C2C3"/>
                </a:solidFill>
                <a:latin typeface="Arial"/>
                <a:cs typeface="Arial"/>
              </a:rPr>
              <a:t>-   </a:t>
            </a:r>
            <a:r>
              <a:rPr sz="1179" spc="10" dirty="0">
                <a:solidFill>
                  <a:srgbClr val="B7C2C3"/>
                </a:solidFill>
                <a:latin typeface="Arial"/>
                <a:cs typeface="Arial"/>
              </a:rPr>
              <a:t>-</a:t>
            </a:r>
            <a:r>
              <a:rPr sz="1179" spc="10" dirty="0">
                <a:solidFill>
                  <a:srgbClr val="A6ADAE"/>
                </a:solidFill>
                <a:latin typeface="Arial"/>
                <a:cs typeface="Arial"/>
              </a:rPr>
              <a:t>-  </a:t>
            </a:r>
            <a:r>
              <a:rPr sz="829" spc="10" dirty="0">
                <a:solidFill>
                  <a:srgbClr val="B7C2C3"/>
                </a:solidFill>
                <a:latin typeface="Arial"/>
                <a:cs typeface="Arial"/>
              </a:rPr>
              <a:t>.</a:t>
            </a:r>
            <a:endParaRPr sz="800">
              <a:latin typeface="Arial"/>
              <a:cs typeface="Arial"/>
            </a:endParaRPr>
          </a:p>
        </p:txBody>
      </p:sp>
      <p:sp>
        <p:nvSpPr>
          <p:cNvPr id="24" name="text 1"/>
          <p:cNvSpPr txBox="1"/>
          <p:nvPr/>
        </p:nvSpPr>
        <p:spPr>
          <a:xfrm rot="-10800000">
            <a:off x="1714192" y="2211429"/>
            <a:ext cx="339011" cy="12659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529" spc="10" dirty="0">
                <a:solidFill>
                  <a:srgbClr val="A6ADAE"/>
                </a:solidFill>
                <a:latin typeface="Arial"/>
                <a:cs typeface="Arial"/>
              </a:rPr>
              <a:t>..   </a:t>
            </a:r>
            <a:r>
              <a:rPr sz="1029" spc="10" dirty="0">
                <a:solidFill>
                  <a:srgbClr val="A6ADAE"/>
                </a:solidFill>
                <a:latin typeface="Arial"/>
                <a:cs typeface="Arial"/>
              </a:rPr>
              <a:t>-  -</a:t>
            </a:r>
            <a:endParaRPr sz="1000">
              <a:latin typeface="Arial"/>
              <a:cs typeface="Arial"/>
            </a:endParaRPr>
          </a:p>
        </p:txBody>
      </p:sp>
      <p:sp>
        <p:nvSpPr>
          <p:cNvPr id="25" name="text 1"/>
          <p:cNvSpPr txBox="1"/>
          <p:nvPr/>
        </p:nvSpPr>
        <p:spPr>
          <a:xfrm rot="-10800000">
            <a:off x="5063846" y="1631509"/>
            <a:ext cx="1482191" cy="44462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90" spc="10" dirty="0">
                <a:solidFill>
                  <a:srgbClr val="616464"/>
                </a:solidFill>
                <a:latin typeface="Arial"/>
                <a:cs typeface="Arial"/>
              </a:rPr>
              <a:t>.</a:t>
            </a:r>
            <a:r>
              <a:rPr sz="1290" spc="10" dirty="0">
                <a:solidFill>
                  <a:srgbClr val="717675"/>
                </a:solidFill>
                <a:latin typeface="Arial"/>
                <a:cs typeface="Arial"/>
              </a:rPr>
              <a:t>...~j</a:t>
            </a:r>
            <a:r>
              <a:rPr sz="1290" spc="10" dirty="0">
                <a:solidFill>
                  <a:srgbClr val="616464"/>
                </a:solidFill>
                <a:latin typeface="Arial"/>
                <a:cs typeface="Arial"/>
              </a:rPr>
              <a:t>···</a:t>
            </a:r>
            <a:r>
              <a:rPr sz="1290" spc="10" dirty="0">
                <a:solidFill>
                  <a:srgbClr val="717675"/>
                </a:solidFill>
                <a:latin typeface="Arial"/>
                <a:cs typeface="Arial"/>
              </a:rPr>
              <a:t>·</a:t>
            </a:r>
            <a:r>
              <a:rPr sz="1290" spc="10" dirty="0">
                <a:solidFill>
                  <a:srgbClr val="616464"/>
                </a:solidFill>
                <a:latin typeface="Arial"/>
                <a:cs typeface="Arial"/>
              </a:rPr>
              <a:t>·</a:t>
            </a:r>
            <a:r>
              <a:rPr sz="1290" spc="10" dirty="0">
                <a:solidFill>
                  <a:srgbClr val="717675"/>
                </a:solidFill>
                <a:latin typeface="Arial"/>
                <a:cs typeface="Arial"/>
              </a:rPr>
              <a:t>·</a:t>
            </a:r>
            <a:r>
              <a:rPr sz="1290" spc="10" dirty="0">
                <a:solidFill>
                  <a:srgbClr val="616464"/>
                </a:solidFill>
                <a:latin typeface="Arial"/>
                <a:cs typeface="Arial"/>
              </a:rPr>
              <a:t>·····</a:t>
            </a:r>
            <a:r>
              <a:rPr sz="1290" spc="10" dirty="0">
                <a:solidFill>
                  <a:srgbClr val="717675"/>
                </a:solidFill>
                <a:latin typeface="Arial"/>
                <a:cs typeface="Arial"/>
              </a:rPr>
              <a:t>·</a:t>
            </a:r>
            <a:r>
              <a:rPr sz="1290" spc="10" dirty="0">
                <a:solidFill>
                  <a:srgbClr val="616464"/>
                </a:solidFill>
                <a:latin typeface="Arial"/>
                <a:cs typeface="Arial"/>
              </a:rPr>
              <a:t>········</a:t>
            </a:r>
            <a:endParaRPr sz="1200">
              <a:latin typeface="Arial"/>
              <a:cs typeface="Arial"/>
            </a:endParaRPr>
          </a:p>
        </p:txBody>
      </p:sp>
      <p:sp>
        <p:nvSpPr>
          <p:cNvPr id="26" name="text 1"/>
          <p:cNvSpPr txBox="1"/>
          <p:nvPr/>
        </p:nvSpPr>
        <p:spPr>
          <a:xfrm rot="-10800000">
            <a:off x="5400785" y="1610756"/>
            <a:ext cx="702659" cy="14565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69" spc="10" dirty="0">
                <a:solidFill>
                  <a:srgbClr val="717675"/>
                </a:solidFill>
                <a:latin typeface="Arial"/>
                <a:cs typeface="Arial"/>
              </a:rPr>
              <a:t>d</a:t>
            </a:r>
            <a:r>
              <a:rPr sz="869" spc="10" dirty="0">
                <a:solidFill>
                  <a:srgbClr val="616464"/>
                </a:solidFill>
                <a:latin typeface="Arial"/>
                <a:cs typeface="Arial"/>
              </a:rPr>
              <a:t>ob</a:t>
            </a:r>
            <a:r>
              <a:rPr sz="869" spc="10" dirty="0">
                <a:solidFill>
                  <a:srgbClr val="717675"/>
                </a:solidFill>
                <a:latin typeface="Arial"/>
                <a:cs typeface="Arial"/>
              </a:rPr>
              <a:t>r</a:t>
            </a:r>
            <a:r>
              <a:rPr sz="869" spc="10" dirty="0">
                <a:solidFill>
                  <a:srgbClr val="616464"/>
                </a:solidFill>
                <a:latin typeface="Arial"/>
                <a:cs typeface="Arial"/>
              </a:rPr>
              <a:t>o</a:t>
            </a:r>
            <a:r>
              <a:rPr sz="869" spc="10" dirty="0">
                <a:solidFill>
                  <a:srgbClr val="717675"/>
                </a:solidFill>
                <a:latin typeface="Arial"/>
                <a:cs typeface="Arial"/>
              </a:rPr>
              <a:t>v</a:t>
            </a:r>
            <a:r>
              <a:rPr sz="869" spc="10" dirty="0">
                <a:solidFill>
                  <a:srgbClr val="616464"/>
                </a:solidFill>
                <a:latin typeface="Arial"/>
                <a:cs typeface="Arial"/>
              </a:rPr>
              <a:t>o</a:t>
            </a:r>
            <a:r>
              <a:rPr sz="869" spc="10" dirty="0">
                <a:solidFill>
                  <a:srgbClr val="717675"/>
                </a:solidFill>
                <a:latin typeface="Arial"/>
                <a:cs typeface="Arial"/>
              </a:rPr>
              <a:t>r</a:t>
            </a:r>
            <a:r>
              <a:rPr sz="869" spc="10" dirty="0">
                <a:solidFill>
                  <a:srgbClr val="616464"/>
                </a:solidFill>
                <a:latin typeface="Arial"/>
                <a:cs typeface="Arial"/>
              </a:rPr>
              <a:t>ní</a:t>
            </a:r>
            <a:r>
              <a:rPr sz="869" spc="10" dirty="0">
                <a:solidFill>
                  <a:srgbClr val="717675"/>
                </a:solidFill>
                <a:latin typeface="Arial"/>
                <a:cs typeface="Arial"/>
              </a:rPr>
              <a:t>k</a:t>
            </a:r>
            <a:endParaRPr sz="800">
              <a:latin typeface="Arial"/>
              <a:cs typeface="Arial"/>
            </a:endParaRPr>
          </a:p>
        </p:txBody>
      </p:sp>
      <p:sp>
        <p:nvSpPr>
          <p:cNvPr id="27" name="text 1"/>
          <p:cNvSpPr txBox="1"/>
          <p:nvPr/>
        </p:nvSpPr>
        <p:spPr>
          <a:xfrm rot="-10800000">
            <a:off x="1446387" y="1652127"/>
            <a:ext cx="1955181" cy="15580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629" spc="10" dirty="0">
                <a:solidFill>
                  <a:srgbClr val="616464"/>
                </a:solidFill>
                <a:latin typeface="Arial"/>
                <a:cs typeface="Arial"/>
              </a:rPr>
              <a:t>~;</a:t>
            </a:r>
            <a:r>
              <a:rPr sz="629" spc="10" dirty="0">
                <a:solidFill>
                  <a:srgbClr val="717675"/>
                </a:solidFill>
                <a:latin typeface="Arial"/>
                <a:cs typeface="Arial"/>
              </a:rPr>
              <a:t>ij·</a:t>
            </a:r>
            <a:r>
              <a:rPr sz="629" spc="10" dirty="0">
                <a:solidFill>
                  <a:srgbClr val="616464"/>
                </a:solidFill>
                <a:latin typeface="Arial"/>
                <a:cs typeface="Arial"/>
              </a:rPr>
              <a:t>í·</a:t>
            </a:r>
            <a:r>
              <a:rPr sz="629" spc="10" dirty="0">
                <a:solidFill>
                  <a:srgbClr val="717675"/>
                </a:solidFill>
                <a:latin typeface="Arial"/>
                <a:cs typeface="Arial"/>
              </a:rPr>
              <a:t>;.;,</a:t>
            </a:r>
            <a:r>
              <a:rPr sz="629" spc="10" dirty="0">
                <a:solidFill>
                  <a:srgbClr val="616464"/>
                </a:solidFill>
                <a:latin typeface="Arial"/>
                <a:cs typeface="Arial"/>
              </a:rPr>
              <a:t>·~</a:t>
            </a:r>
            <a:r>
              <a:rPr sz="629" spc="10" dirty="0">
                <a:solidFill>
                  <a:srgbClr val="717675"/>
                </a:solidFill>
                <a:latin typeface="Arial"/>
                <a:cs typeface="Arial"/>
              </a:rPr>
              <a:t>·¡</a:t>
            </a:r>
            <a:r>
              <a:rPr sz="629" spc="10" dirty="0">
                <a:solidFill>
                  <a:srgbClr val="616464"/>
                </a:solidFill>
                <a:latin typeface="Arial"/>
                <a:cs typeface="Arial"/>
              </a:rPr>
              <a:t>~</a:t>
            </a:r>
            <a:r>
              <a:rPr sz="629" spc="10" dirty="0">
                <a:solidFill>
                  <a:srgbClr val="717675"/>
                </a:solidFill>
                <a:latin typeface="Arial"/>
                <a:cs typeface="Arial"/>
              </a:rPr>
              <a:t>r·</a:t>
            </a:r>
            <a:r>
              <a:rPr sz="629" spc="10" dirty="0">
                <a:solidFill>
                  <a:srgbClr val="616464"/>
                </a:solidFill>
                <a:latin typeface="Arial"/>
                <a:cs typeface="Arial"/>
              </a:rPr>
              <a:t>d</a:t>
            </a:r>
            <a:r>
              <a:rPr sz="629" spc="10" dirty="0">
                <a:solidFill>
                  <a:srgbClr val="717675"/>
                </a:solidFill>
                <a:latin typeface="Arial"/>
                <a:cs typeface="Arial"/>
              </a:rPr>
              <a:t>t</a:t>
            </a:r>
            <a:r>
              <a:rPr sz="629" spc="10" dirty="0">
                <a:solidFill>
                  <a:srgbClr val="616464"/>
                </a:solidFill>
                <a:latin typeface="Arial"/>
                <a:cs typeface="Arial"/>
              </a:rPr>
              <a:t>~·~·</a:t>
            </a:r>
            <a:r>
              <a:rPr sz="629" spc="10" dirty="0">
                <a:solidFill>
                  <a:srgbClr val="717675"/>
                </a:solidFill>
                <a:latin typeface="Arial"/>
                <a:cs typeface="Arial"/>
              </a:rPr>
              <a:t>~~i~·í</a:t>
            </a:r>
            <a:r>
              <a:rPr sz="629" spc="10" dirty="0">
                <a:solidFill>
                  <a:srgbClr val="616464"/>
                </a:solidFill>
                <a:latin typeface="Arial"/>
                <a:cs typeface="Arial"/>
              </a:rPr>
              <a:t>~</a:t>
            </a:r>
            <a:r>
              <a:rPr sz="629" spc="10" dirty="0">
                <a:solidFill>
                  <a:srgbClr val="717675"/>
                </a:solidFill>
                <a:latin typeface="Arial"/>
                <a:cs typeface="Arial"/>
              </a:rPr>
              <a:t>k~j  </a:t>
            </a:r>
            <a:r>
              <a:rPr sz="979" spc="10" dirty="0">
                <a:solidFill>
                  <a:srgbClr val="616464"/>
                </a:solidFill>
                <a:latin typeface="Arial"/>
                <a:cs typeface="Arial"/>
              </a:rPr>
              <a:t>·</a:t>
            </a:r>
            <a:r>
              <a:rPr sz="979" spc="10" dirty="0">
                <a:solidFill>
                  <a:srgbClr val="717675"/>
                </a:solidFill>
                <a:latin typeface="Arial"/>
                <a:cs typeface="Arial"/>
              </a:rPr>
              <a:t>~</a:t>
            </a:r>
            <a:r>
              <a:rPr sz="979" spc="10" dirty="0">
                <a:solidFill>
                  <a:srgbClr val="616464"/>
                </a:solidFill>
                <a:latin typeface="Arial"/>
                <a:cs typeface="Arial"/>
              </a:rPr>
              <a:t>-</a:t>
            </a:r>
            <a:r>
              <a:rPr sz="979" spc="10" dirty="0">
                <a:solidFill>
                  <a:srgbClr val="717675"/>
                </a:solidFill>
                <a:latin typeface="Arial"/>
                <a:cs typeface="Arial"/>
              </a:rPr>
              <a:t>¡~~</a:t>
            </a:r>
            <a:r>
              <a:rPr sz="979" spc="10" dirty="0">
                <a:solidFill>
                  <a:srgbClr val="616464"/>
                </a:solidFill>
                <a:latin typeface="Arial"/>
                <a:cs typeface="Arial"/>
              </a:rPr>
              <a:t>~</a:t>
            </a:r>
            <a:r>
              <a:rPr sz="979" spc="10" dirty="0">
                <a:solidFill>
                  <a:srgbClr val="717675"/>
                </a:solidFill>
                <a:latin typeface="Arial"/>
                <a:cs typeface="Arial"/>
              </a:rPr>
              <a:t>·</a:t>
            </a:r>
            <a:r>
              <a:rPr sz="979" spc="10" dirty="0">
                <a:solidFill>
                  <a:srgbClr val="616464"/>
                </a:solidFill>
                <a:latin typeface="Arial"/>
                <a:cs typeface="Arial"/>
              </a:rPr>
              <a:t>¡~</a:t>
            </a:r>
            <a:r>
              <a:rPr sz="979" spc="10" dirty="0">
                <a:solidFill>
                  <a:srgbClr val="717675"/>
                </a:solidFill>
                <a:latin typeface="Arial"/>
                <a:cs typeface="Arial"/>
              </a:rPr>
              <a:t>·¡</a:t>
            </a:r>
            <a:endParaRPr sz="900">
              <a:latin typeface="Arial"/>
              <a:cs typeface="Arial"/>
            </a:endParaRPr>
          </a:p>
        </p:txBody>
      </p:sp>
      <p:sp>
        <p:nvSpPr>
          <p:cNvPr id="28" name="text 1"/>
          <p:cNvSpPr txBox="1"/>
          <p:nvPr/>
        </p:nvSpPr>
        <p:spPr>
          <a:xfrm rot="-10800000">
            <a:off x="2218882" y="1967367"/>
            <a:ext cx="297500" cy="3066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" spc="10" dirty="0">
                <a:solidFill>
                  <a:srgbClr val="717675"/>
                </a:solidFill>
                <a:latin typeface="Arial"/>
                <a:cs typeface="Arial"/>
              </a:rPr>
              <a:t>.</a:t>
            </a:r>
            <a:r>
              <a:rPr sz="200" spc="10" dirty="0">
                <a:solidFill>
                  <a:srgbClr val="616464"/>
                </a:solidFill>
                <a:latin typeface="Arial"/>
                <a:cs typeface="Arial"/>
              </a:rPr>
              <a:t>~</a:t>
            </a:r>
            <a:r>
              <a:rPr sz="200" spc="10" dirty="0">
                <a:solidFill>
                  <a:srgbClr val="717675"/>
                </a:solidFill>
                <a:latin typeface="Arial"/>
                <a:cs typeface="Arial"/>
              </a:rPr>
              <a:t>~</a:t>
            </a:r>
            <a:endParaRPr sz="200">
              <a:latin typeface="Arial"/>
              <a:cs typeface="Arial"/>
            </a:endParaRPr>
          </a:p>
        </p:txBody>
      </p:sp>
      <p:sp>
        <p:nvSpPr>
          <p:cNvPr id="29" name="text 1"/>
          <p:cNvSpPr txBox="1"/>
          <p:nvPr/>
        </p:nvSpPr>
        <p:spPr>
          <a:xfrm rot="-10800000">
            <a:off x="4006017" y="559775"/>
            <a:ext cx="141784" cy="1438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99" spc="10" dirty="0">
                <a:solidFill>
                  <a:srgbClr val="616464"/>
                </a:solidFill>
                <a:latin typeface="Arial"/>
                <a:cs typeface="Arial"/>
              </a:rPr>
              <a:t>3</a:t>
            </a:r>
            <a:endParaRPr sz="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1561550" y="1561550"/>
            <a:ext cx="10556761" cy="7433661"/>
          </a:xfrm>
          <a:prstGeom prst="rect">
            <a:avLst/>
          </a:prstGeom>
        </p:spPr>
      </p:pic>
      <p:sp>
        <p:nvSpPr>
          <p:cNvPr id="2" name="text 1"/>
          <p:cNvSpPr txBox="1"/>
          <p:nvPr/>
        </p:nvSpPr>
        <p:spPr>
          <a:xfrm rot="5400000">
            <a:off x="5539179" y="1357552"/>
            <a:ext cx="2052724" cy="13017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solidFill>
                  <a:srgbClr val="626867"/>
                </a:solidFill>
                <a:latin typeface="Arial"/>
                <a:cs typeface="Arial"/>
              </a:rPr>
              <a:t>Zmluva   o  vykone   dobrovofn</a:t>
            </a:r>
            <a:r>
              <a:rPr sz="900" spc="10" dirty="0">
                <a:solidFill>
                  <a:srgbClr val="707877"/>
                </a:solidFill>
                <a:latin typeface="Arial"/>
                <a:cs typeface="Arial"/>
              </a:rPr>
              <a:t>í</a:t>
            </a:r>
            <a:r>
              <a:rPr sz="900" spc="10" dirty="0">
                <a:solidFill>
                  <a:srgbClr val="626867"/>
                </a:solidFill>
                <a:latin typeface="Arial"/>
                <a:cs typeface="Arial"/>
              </a:rPr>
              <a:t>ckej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text 1"/>
          <p:cNvSpPr txBox="1"/>
          <p:nvPr/>
        </p:nvSpPr>
        <p:spPr>
          <a:xfrm rot="5400000">
            <a:off x="5875433" y="861772"/>
            <a:ext cx="1050874" cy="1301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solidFill>
                  <a:srgbClr val="626867"/>
                </a:solidFill>
                <a:latin typeface="Arial"/>
                <a:cs typeface="Arial"/>
              </a:rPr>
              <a:t>èinnost</a:t>
            </a:r>
            <a:r>
              <a:rPr sz="900" spc="10" dirty="0">
                <a:solidFill>
                  <a:srgbClr val="707877"/>
                </a:solidFill>
                <a:latin typeface="Arial"/>
                <a:cs typeface="Arial"/>
              </a:rPr>
              <a:t>i   </a:t>
            </a:r>
            <a:r>
              <a:rPr sz="900" spc="10" dirty="0">
                <a:solidFill>
                  <a:srgbClr val="626867"/>
                </a:solidFill>
                <a:latin typeface="Arial"/>
                <a:cs typeface="Arial"/>
              </a:rPr>
              <a:t>zo  dña: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 rot="5400000">
            <a:off x="4938024" y="1500717"/>
            <a:ext cx="2318470" cy="1301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solidFill>
                  <a:srgbClr val="626867"/>
                </a:solidFill>
                <a:latin typeface="Arial"/>
                <a:cs typeface="Arial"/>
              </a:rPr>
              <a:t>PRIJÍMATEI.!   dobrovo</a:t>
            </a:r>
            <a:r>
              <a:rPr sz="900" spc="10" dirty="0">
                <a:solidFill>
                  <a:srgbClr val="707877"/>
                </a:solidFill>
                <a:latin typeface="Arial"/>
                <a:cs typeface="Arial"/>
              </a:rPr>
              <a:t>f</a:t>
            </a:r>
            <a:r>
              <a:rPr sz="900" spc="10" dirty="0">
                <a:solidFill>
                  <a:srgbClr val="626867"/>
                </a:solidFill>
                <a:latin typeface="Arial"/>
                <a:cs typeface="Arial"/>
              </a:rPr>
              <a:t>níckej   ëinnosti: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 rot="5400000">
            <a:off x="4701251" y="1428734"/>
            <a:ext cx="2318590" cy="27425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solidFill>
                  <a:srgbClr val="626867"/>
                </a:solidFill>
                <a:latin typeface="Arial"/>
                <a:cs typeface="Arial"/>
              </a:rPr>
              <a:t>(názov</a:t>
            </a:r>
            <a:r>
              <a:rPr sz="900" spc="10" dirty="0">
                <a:solidFill>
                  <a:srgbClr val="707877"/>
                </a:solidFill>
                <a:latin typeface="Arial"/>
                <a:cs typeface="Arial"/>
              </a:rPr>
              <a:t>,  </a:t>
            </a:r>
            <a:r>
              <a:rPr sz="900" spc="10" dirty="0">
                <a:solidFill>
                  <a:srgbClr val="626867"/>
                </a:solidFill>
                <a:latin typeface="Arial"/>
                <a:cs typeface="Arial"/>
              </a:rPr>
              <a:t>sídlo   a   ICO   právnicke</a:t>
            </a:r>
            <a:r>
              <a:rPr sz="900" spc="10" dirty="0">
                <a:solidFill>
                  <a:srgbClr val="707877"/>
                </a:solidFill>
                <a:latin typeface="Arial"/>
                <a:cs typeface="Arial"/>
              </a:rPr>
              <a:t>j  </a:t>
            </a:r>
            <a:r>
              <a:rPr sz="900" spc="10" dirty="0">
                <a:solidFill>
                  <a:srgbClr val="626867"/>
                </a:solidFill>
                <a:latin typeface="Arial"/>
                <a:cs typeface="Arial"/>
              </a:rPr>
              <a:t>osoby)</a:t>
            </a:r>
            <a:endParaRPr sz="9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900" spc="10" dirty="0">
                <a:solidFill>
                  <a:srgbClr val="626867"/>
                </a:solidFill>
                <a:latin typeface="Arial"/>
                <a:cs typeface="Arial"/>
              </a:rPr>
              <a:t>DOBROVOL!NIK</a:t>
            </a:r>
            <a:r>
              <a:rPr sz="900" spc="10" dirty="0">
                <a:solidFill>
                  <a:srgbClr val="707877"/>
                </a:solidFill>
                <a:latin typeface="Arial"/>
                <a:cs typeface="Arial"/>
              </a:rPr>
              <a:t>:  </a:t>
            </a:r>
            <a:r>
              <a:rPr sz="900" spc="10" dirty="0">
                <a:solidFill>
                  <a:srgbClr val="CDD7D7"/>
                </a:solidFill>
                <a:latin typeface="Arial"/>
                <a:cs typeface="Arial"/>
              </a:rPr>
              <a:t>-</a:t>
            </a:r>
            <a:endParaRPr sz="900">
              <a:latin typeface="Arial"/>
              <a:cs typeface="Arial"/>
            </a:endParaRPr>
          </a:p>
        </p:txBody>
      </p:sp>
      <p:sp>
        <p:nvSpPr>
          <p:cNvPr id="7" name="text 1"/>
          <p:cNvSpPr txBox="1"/>
          <p:nvPr/>
        </p:nvSpPr>
        <p:spPr>
          <a:xfrm rot="5400000">
            <a:off x="4427835" y="1532332"/>
            <a:ext cx="2381701" cy="1301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solidFill>
                  <a:srgbClr val="626867"/>
                </a:solidFill>
                <a:latin typeface="Arial"/>
                <a:cs typeface="Arial"/>
              </a:rPr>
              <a:t>(meno</a:t>
            </a:r>
            <a:r>
              <a:rPr sz="900" spc="10" dirty="0">
                <a:solidFill>
                  <a:srgbClr val="707877"/>
                </a:solidFill>
                <a:latin typeface="Arial"/>
                <a:cs typeface="Arial"/>
              </a:rPr>
              <a:t>,  </a:t>
            </a:r>
            <a:r>
              <a:rPr sz="900" spc="10" dirty="0">
                <a:solidFill>
                  <a:srgbClr val="626867"/>
                </a:solidFill>
                <a:latin typeface="Arial"/>
                <a:cs typeface="Arial"/>
              </a:rPr>
              <a:t>priezvisko   a  dátum   narodenia):</a:t>
            </a:r>
            <a:endParaRPr sz="900">
              <a:latin typeface="Arial"/>
              <a:cs typeface="Arial"/>
            </a:endParaRPr>
          </a:p>
        </p:txBody>
      </p:sp>
      <p:sp>
        <p:nvSpPr>
          <p:cNvPr id="8" name="text 1"/>
          <p:cNvSpPr txBox="1"/>
          <p:nvPr/>
        </p:nvSpPr>
        <p:spPr>
          <a:xfrm rot="5400000">
            <a:off x="4880089" y="775020"/>
            <a:ext cx="874733" cy="1378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59" spc="10" dirty="0">
                <a:solidFill>
                  <a:srgbClr val="626867"/>
                </a:solidFill>
                <a:latin typeface="Arial"/>
                <a:cs typeface="Arial"/>
              </a:rPr>
              <a:t>Druh  p</a:t>
            </a:r>
            <a:r>
              <a:rPr sz="859" spc="10" dirty="0">
                <a:solidFill>
                  <a:srgbClr val="707877"/>
                </a:solidFill>
                <a:latin typeface="Arial"/>
                <a:cs typeface="Arial"/>
              </a:rPr>
              <a:t>o</a:t>
            </a:r>
            <a:r>
              <a:rPr sz="859" spc="10" dirty="0">
                <a:solidFill>
                  <a:srgbClr val="626867"/>
                </a:solidFill>
                <a:latin typeface="Arial"/>
                <a:cs typeface="Arial"/>
              </a:rPr>
              <a:t>d</a:t>
            </a:r>
            <a:r>
              <a:rPr sz="859" spc="10" dirty="0">
                <a:solidFill>
                  <a:srgbClr val="707877"/>
                </a:solidFill>
                <a:latin typeface="Arial"/>
                <a:cs typeface="Arial"/>
              </a:rPr>
              <a:t>ujat</a:t>
            </a:r>
            <a:r>
              <a:rPr sz="859" spc="10" dirty="0">
                <a:solidFill>
                  <a:srgbClr val="626867"/>
                </a:solidFill>
                <a:latin typeface="Arial"/>
                <a:cs typeface="Arial"/>
              </a:rPr>
              <a:t>i</a:t>
            </a:r>
            <a:r>
              <a:rPr sz="859" spc="10" dirty="0">
                <a:solidFill>
                  <a:srgbClr val="707877"/>
                </a:solidFill>
                <a:latin typeface="Arial"/>
                <a:cs typeface="Arial"/>
              </a:rPr>
              <a:t>a:</a:t>
            </a:r>
            <a:endParaRPr sz="800">
              <a:latin typeface="Arial"/>
              <a:cs typeface="Arial"/>
            </a:endParaRPr>
          </a:p>
        </p:txBody>
      </p:sp>
      <p:sp>
        <p:nvSpPr>
          <p:cNvPr id="9" name="text 1"/>
          <p:cNvSpPr txBox="1"/>
          <p:nvPr/>
        </p:nvSpPr>
        <p:spPr>
          <a:xfrm rot="5400000">
            <a:off x="3597089" y="1935965"/>
            <a:ext cx="3164299" cy="1055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89" spc="10" dirty="0">
                <a:solidFill>
                  <a:srgbClr val="707877"/>
                </a:solidFill>
                <a:latin typeface="Arial"/>
                <a:cs typeface="Arial"/>
              </a:rPr>
              <a:t>(</a:t>
            </a:r>
            <a:r>
              <a:rPr sz="889" spc="10" dirty="0">
                <a:solidFill>
                  <a:srgbClr val="626867"/>
                </a:solidFill>
                <a:latin typeface="Arial"/>
                <a:cs typeface="Arial"/>
              </a:rPr>
              <a:t>§  </a:t>
            </a:r>
            <a:r>
              <a:rPr sz="889" spc="10" dirty="0">
                <a:solidFill>
                  <a:srgbClr val="707877"/>
                </a:solidFill>
                <a:latin typeface="Arial"/>
                <a:cs typeface="Arial"/>
              </a:rPr>
              <a:t>3  o</a:t>
            </a:r>
            <a:r>
              <a:rPr sz="889" spc="10" dirty="0">
                <a:solidFill>
                  <a:srgbClr val="626867"/>
                </a:solidFill>
                <a:latin typeface="Arial"/>
                <a:cs typeface="Arial"/>
              </a:rPr>
              <a:t>d</a:t>
            </a:r>
            <a:r>
              <a:rPr sz="889" spc="10" dirty="0">
                <a:solidFill>
                  <a:srgbClr val="707877"/>
                </a:solidFill>
                <a:latin typeface="Arial"/>
                <a:cs typeface="Arial"/>
              </a:rPr>
              <a:t>s.  </a:t>
            </a:r>
            <a:r>
              <a:rPr sz="839" spc="10" dirty="0">
                <a:solidFill>
                  <a:srgbClr val="626867"/>
                </a:solidFill>
                <a:latin typeface="Arial"/>
                <a:cs typeface="Arial"/>
              </a:rPr>
              <a:t>1  </a:t>
            </a:r>
            <a:r>
              <a:rPr sz="889" spc="10" dirty="0">
                <a:solidFill>
                  <a:srgbClr val="626867"/>
                </a:solidFill>
                <a:latin typeface="Arial"/>
                <a:cs typeface="Arial"/>
              </a:rPr>
              <a:t>pí</a:t>
            </a:r>
            <a:r>
              <a:rPr sz="889" spc="10" dirty="0">
                <a:solidFill>
                  <a:srgbClr val="707877"/>
                </a:solidFill>
                <a:latin typeface="Arial"/>
                <a:cs typeface="Arial"/>
              </a:rPr>
              <a:t>s</a:t>
            </a:r>
            <a:r>
              <a:rPr sz="889" spc="10" dirty="0">
                <a:solidFill>
                  <a:srgbClr val="626867"/>
                </a:solidFill>
                <a:latin typeface="Arial"/>
                <a:cs typeface="Arial"/>
              </a:rPr>
              <a:t>m</a:t>
            </a:r>
            <a:r>
              <a:rPr sz="889" spc="10" dirty="0">
                <a:solidFill>
                  <a:srgbClr val="86908F"/>
                </a:solidFill>
                <a:latin typeface="Arial"/>
                <a:cs typeface="Arial"/>
              </a:rPr>
              <a:t>. </a:t>
            </a:r>
            <a:r>
              <a:rPr sz="889" spc="10" dirty="0">
                <a:solidFill>
                  <a:srgbClr val="707877"/>
                </a:solidFill>
                <a:latin typeface="Arial"/>
                <a:cs typeface="Arial"/>
              </a:rPr>
              <a:t>d</a:t>
            </a:r>
            <a:r>
              <a:rPr sz="889" spc="10" dirty="0">
                <a:solidFill>
                  <a:srgbClr val="626867"/>
                </a:solidFill>
                <a:latin typeface="Arial"/>
                <a:cs typeface="Arial"/>
              </a:rPr>
              <a:t>)  </a:t>
            </a:r>
            <a:r>
              <a:rPr sz="839" spc="10" dirty="0">
                <a:solidFill>
                  <a:srgbClr val="707877"/>
                </a:solidFill>
                <a:latin typeface="Arial"/>
                <a:cs typeface="Arial"/>
              </a:rPr>
              <a:t>zá</a:t>
            </a:r>
            <a:r>
              <a:rPr sz="839" spc="10" dirty="0">
                <a:solidFill>
                  <a:srgbClr val="626867"/>
                </a:solidFill>
                <a:latin typeface="Arial"/>
                <a:cs typeface="Arial"/>
              </a:rPr>
              <a:t>k</a:t>
            </a:r>
            <a:r>
              <a:rPr sz="839" spc="10" dirty="0">
                <a:solidFill>
                  <a:srgbClr val="707877"/>
                </a:solidFill>
                <a:latin typeface="Arial"/>
                <a:cs typeface="Arial"/>
              </a:rPr>
              <a:t>.  </a:t>
            </a:r>
            <a:r>
              <a:rPr sz="1240" spc="10" dirty="0">
                <a:solidFill>
                  <a:srgbClr val="707877"/>
                </a:solidFill>
                <a:latin typeface="Arial"/>
                <a:cs typeface="Arial"/>
              </a:rPr>
              <a:t>c.  </a:t>
            </a:r>
            <a:r>
              <a:rPr sz="839" spc="10" dirty="0">
                <a:solidFill>
                  <a:srgbClr val="626867"/>
                </a:solidFill>
                <a:latin typeface="Arial"/>
                <a:cs typeface="Arial"/>
              </a:rPr>
              <a:t>406/</a:t>
            </a:r>
            <a:r>
              <a:rPr sz="839" spc="10" dirty="0">
                <a:solidFill>
                  <a:srgbClr val="707877"/>
                </a:solidFill>
                <a:latin typeface="Arial"/>
                <a:cs typeface="Arial"/>
              </a:rPr>
              <a:t>2</a:t>
            </a:r>
            <a:r>
              <a:rPr sz="839" spc="10" dirty="0">
                <a:solidFill>
                  <a:srgbClr val="626867"/>
                </a:solidFill>
                <a:latin typeface="Arial"/>
                <a:cs typeface="Arial"/>
              </a:rPr>
              <a:t>011   </a:t>
            </a:r>
            <a:r>
              <a:rPr sz="889" spc="10" dirty="0">
                <a:solidFill>
                  <a:srgbClr val="626867"/>
                </a:solidFill>
                <a:latin typeface="Arial"/>
                <a:cs typeface="Arial"/>
              </a:rPr>
              <a:t>Z.z</a:t>
            </a:r>
            <a:r>
              <a:rPr sz="889" spc="10" dirty="0">
                <a:solidFill>
                  <a:srgbClr val="707877"/>
                </a:solidFill>
                <a:latin typeface="Arial"/>
                <a:cs typeface="Arial"/>
              </a:rPr>
              <a:t>.)    </a:t>
            </a:r>
            <a:r>
              <a:rPr sz="1790" spc="10" dirty="0">
                <a:solidFill>
                  <a:srgbClr val="CDD7D7"/>
                </a:solidFill>
                <a:latin typeface="Arial"/>
                <a:cs typeface="Arial"/>
              </a:rPr>
              <a:t>I</a:t>
            </a:r>
            <a:r>
              <a:rPr sz="839" spc="10" dirty="0">
                <a:solidFill>
                  <a:srgbClr val="626867"/>
                </a:solidFill>
                <a:latin typeface="Arial"/>
                <a:cs typeface="Arial"/>
              </a:rPr>
              <a:t>podujatie</a:t>
            </a:r>
            <a:endParaRPr sz="800">
              <a:latin typeface="Arial"/>
              <a:cs typeface="Arial"/>
            </a:endParaRPr>
          </a:p>
        </p:txBody>
      </p:sp>
      <p:sp>
        <p:nvSpPr>
          <p:cNvPr id="10" name="text 1"/>
          <p:cNvSpPr txBox="1"/>
          <p:nvPr/>
        </p:nvSpPr>
        <p:spPr>
          <a:xfrm rot="5400000">
            <a:off x="4194895" y="986786"/>
            <a:ext cx="1298265" cy="1378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59" spc="10" dirty="0">
                <a:solidFill>
                  <a:srgbClr val="626867"/>
                </a:solidFill>
                <a:latin typeface="Arial"/>
                <a:cs typeface="Arial"/>
              </a:rPr>
              <a:t>D</a:t>
            </a:r>
            <a:r>
              <a:rPr sz="859" spc="10" dirty="0">
                <a:solidFill>
                  <a:srgbClr val="707877"/>
                </a:solidFill>
                <a:latin typeface="Arial"/>
                <a:cs typeface="Arial"/>
              </a:rPr>
              <a:t>eñ  konania  podujatia</a:t>
            </a:r>
            <a:r>
              <a:rPr sz="859" spc="10" dirty="0">
                <a:solidFill>
                  <a:srgbClr val="86908F"/>
                </a:solidFill>
                <a:latin typeface="Arial"/>
                <a:cs typeface="Arial"/>
              </a:rPr>
              <a:t>:</a:t>
            </a:r>
            <a:endParaRPr sz="800">
              <a:latin typeface="Arial"/>
              <a:cs typeface="Arial"/>
            </a:endParaRPr>
          </a:p>
        </p:txBody>
      </p:sp>
      <p:sp>
        <p:nvSpPr>
          <p:cNvPr id="11" name="text 1"/>
          <p:cNvSpPr txBox="1"/>
          <p:nvPr/>
        </p:nvSpPr>
        <p:spPr>
          <a:xfrm rot="5400000">
            <a:off x="1741442" y="3184389"/>
            <a:ext cx="5681732" cy="13638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20" spc="10" dirty="0">
                <a:solidFill>
                  <a:srgbClr val="707877"/>
                </a:solidFill>
                <a:latin typeface="Arial"/>
                <a:cs typeface="Arial"/>
              </a:rPr>
              <a:t>Dr</a:t>
            </a:r>
            <a:r>
              <a:rPr sz="920" spc="10" dirty="0">
                <a:solidFill>
                  <a:srgbClr val="626867"/>
                </a:solidFill>
                <a:latin typeface="Arial"/>
                <a:cs typeface="Arial"/>
              </a:rPr>
              <a:t>u</a:t>
            </a:r>
            <a:r>
              <a:rPr sz="920" spc="10" dirty="0">
                <a:solidFill>
                  <a:srgbClr val="707877"/>
                </a:solidFill>
                <a:latin typeface="Arial"/>
                <a:cs typeface="Arial"/>
              </a:rPr>
              <a:t>h  vy</a:t>
            </a:r>
            <a:r>
              <a:rPr sz="920" spc="10" dirty="0">
                <a:solidFill>
                  <a:srgbClr val="626867"/>
                </a:solidFill>
                <a:latin typeface="Arial"/>
                <a:cs typeface="Arial"/>
              </a:rPr>
              <a:t>k</a:t>
            </a:r>
            <a:r>
              <a:rPr sz="920" spc="10" dirty="0">
                <a:solidFill>
                  <a:srgbClr val="707877"/>
                </a:solidFill>
                <a:latin typeface="Arial"/>
                <a:cs typeface="Arial"/>
              </a:rPr>
              <a:t>o</a:t>
            </a:r>
            <a:r>
              <a:rPr sz="920" spc="10" dirty="0">
                <a:solidFill>
                  <a:srgbClr val="626867"/>
                </a:solidFill>
                <a:latin typeface="Arial"/>
                <a:cs typeface="Arial"/>
              </a:rPr>
              <a:t>n</a:t>
            </a:r>
            <a:r>
              <a:rPr sz="920" spc="10" dirty="0">
                <a:solidFill>
                  <a:srgbClr val="707877"/>
                </a:solidFill>
                <a:latin typeface="Arial"/>
                <a:cs typeface="Arial"/>
              </a:rPr>
              <a:t>á</a:t>
            </a:r>
            <a:r>
              <a:rPr sz="920" spc="10" dirty="0">
                <a:solidFill>
                  <a:srgbClr val="626867"/>
                </a:solidFill>
                <a:latin typeface="Arial"/>
                <a:cs typeface="Arial"/>
              </a:rPr>
              <a:t>v</a:t>
            </a:r>
            <a:r>
              <a:rPr sz="920" spc="10" dirty="0">
                <a:solidFill>
                  <a:srgbClr val="707877"/>
                </a:solidFill>
                <a:latin typeface="Arial"/>
                <a:cs typeface="Arial"/>
              </a:rPr>
              <a:t>anej  dobrovof</a:t>
            </a:r>
            <a:r>
              <a:rPr sz="920" spc="10" dirty="0">
                <a:solidFill>
                  <a:srgbClr val="626867"/>
                </a:solidFill>
                <a:latin typeface="Arial"/>
                <a:cs typeface="Arial"/>
              </a:rPr>
              <a:t>ní</a:t>
            </a:r>
            <a:r>
              <a:rPr sz="920" spc="10" dirty="0">
                <a:solidFill>
                  <a:srgbClr val="707877"/>
                </a:solidFill>
                <a:latin typeface="Arial"/>
                <a:cs typeface="Arial"/>
              </a:rPr>
              <a:t>cke</a:t>
            </a:r>
            <a:r>
              <a:rPr sz="920" spc="10" dirty="0">
                <a:solidFill>
                  <a:srgbClr val="626867"/>
                </a:solidFill>
                <a:latin typeface="Arial"/>
                <a:cs typeface="Arial"/>
              </a:rPr>
              <a:t>j  </a:t>
            </a:r>
            <a:r>
              <a:rPr sz="920" spc="10" dirty="0">
                <a:solidFill>
                  <a:srgbClr val="707877"/>
                </a:solidFill>
                <a:latin typeface="Arial"/>
                <a:cs typeface="Arial"/>
              </a:rPr>
              <a:t>é</a:t>
            </a:r>
            <a:r>
              <a:rPr sz="920" spc="10" dirty="0">
                <a:solidFill>
                  <a:srgbClr val="626867"/>
                </a:solidFill>
                <a:latin typeface="Arial"/>
                <a:cs typeface="Arial"/>
              </a:rPr>
              <a:t>innosti     </a:t>
            </a:r>
            <a:r>
              <a:rPr sz="870" spc="10" dirty="0">
                <a:solidFill>
                  <a:srgbClr val="44AFD7"/>
                </a:solidFill>
                <a:latin typeface="Arial"/>
                <a:cs typeface="Arial"/>
              </a:rPr>
              <a:t>tréningová   </a:t>
            </a:r>
            <a:r>
              <a:rPr sz="870" spc="10" dirty="0">
                <a:solidFill>
                  <a:srgbClr val="61BCDA"/>
                </a:solidFill>
                <a:latin typeface="Arial"/>
                <a:cs typeface="Arial"/>
              </a:rPr>
              <a:t>ë</a:t>
            </a:r>
            <a:r>
              <a:rPr sz="870" spc="10" dirty="0">
                <a:solidFill>
                  <a:srgbClr val="44AFD7"/>
                </a:solidFill>
                <a:latin typeface="Arial"/>
                <a:cs typeface="Arial"/>
              </a:rPr>
              <a:t>ínnost',   príprava,   organizácia   a  vedenie</a:t>
            </a:r>
            <a:endParaRPr sz="800">
              <a:latin typeface="Arial"/>
              <a:cs typeface="Arial"/>
            </a:endParaRPr>
          </a:p>
        </p:txBody>
      </p:sp>
      <p:sp>
        <p:nvSpPr>
          <p:cNvPr id="12" name="text 1"/>
          <p:cNvSpPr txBox="1"/>
          <p:nvPr/>
        </p:nvSpPr>
        <p:spPr>
          <a:xfrm rot="5400000">
            <a:off x="3608180" y="1151533"/>
            <a:ext cx="1627759" cy="1378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59" spc="10" dirty="0">
                <a:solidFill>
                  <a:srgbClr val="707877"/>
                </a:solidFill>
                <a:latin typeface="Arial"/>
                <a:cs typeface="Arial"/>
              </a:rPr>
              <a:t>(popis  vykonávanej  </a:t>
            </a:r>
            <a:r>
              <a:rPr sz="859" spc="10" dirty="0">
                <a:solidFill>
                  <a:srgbClr val="86908F"/>
                </a:solidFill>
                <a:latin typeface="Arial"/>
                <a:cs typeface="Arial"/>
              </a:rPr>
              <a:t>ö</a:t>
            </a:r>
            <a:r>
              <a:rPr sz="859" spc="10" dirty="0">
                <a:solidFill>
                  <a:srgbClr val="707877"/>
                </a:solidFill>
                <a:latin typeface="Arial"/>
                <a:cs typeface="Arial"/>
              </a:rPr>
              <a:t>innosti)</a:t>
            </a:r>
            <a:r>
              <a:rPr sz="859" spc="10" dirty="0">
                <a:solidFill>
                  <a:srgbClr val="86908F"/>
                </a:solidFill>
                <a:latin typeface="Arial"/>
                <a:cs typeface="Arial"/>
              </a:rPr>
              <a:t>:</a:t>
            </a:r>
            <a:endParaRPr sz="800">
              <a:latin typeface="Arial"/>
              <a:cs typeface="Arial"/>
            </a:endParaRPr>
          </a:p>
        </p:txBody>
      </p:sp>
      <p:sp>
        <p:nvSpPr>
          <p:cNvPr id="13" name="text 1"/>
          <p:cNvSpPr txBox="1"/>
          <p:nvPr/>
        </p:nvSpPr>
        <p:spPr>
          <a:xfrm rot="5400000">
            <a:off x="2544740" y="1840766"/>
            <a:ext cx="3164302" cy="2959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5146">
              <a:lnSpc>
                <a:spcPct val="100000"/>
              </a:lnSpc>
            </a:pPr>
            <a:r>
              <a:rPr sz="950" spc="10" dirty="0">
                <a:solidFill>
                  <a:srgbClr val="626867"/>
                </a:solidFill>
                <a:latin typeface="Arial"/>
                <a:cs typeface="Arial"/>
              </a:rPr>
              <a:t>D</a:t>
            </a:r>
            <a:r>
              <a:rPr sz="950" spc="10" dirty="0">
                <a:solidFill>
                  <a:srgbClr val="707877"/>
                </a:solidFill>
                <a:latin typeface="Arial"/>
                <a:cs typeface="Arial"/>
              </a:rPr>
              <a:t>r</a:t>
            </a:r>
            <a:r>
              <a:rPr sz="950" spc="10" dirty="0">
                <a:solidFill>
                  <a:srgbClr val="626867"/>
                </a:solidFill>
                <a:latin typeface="Arial"/>
                <a:cs typeface="Arial"/>
              </a:rPr>
              <a:t>u</a:t>
            </a:r>
            <a:r>
              <a:rPr sz="950" spc="10" dirty="0">
                <a:solidFill>
                  <a:srgbClr val="707877"/>
                </a:solidFill>
                <a:latin typeface="Arial"/>
                <a:cs typeface="Arial"/>
              </a:rPr>
              <a:t>h  podujatia</a:t>
            </a:r>
            <a:r>
              <a:rPr sz="950" spc="10" dirty="0">
                <a:solidFill>
                  <a:srgbClr val="86908F"/>
                </a:solidFill>
                <a:latin typeface="Arial"/>
                <a:cs typeface="Arial"/>
              </a:rPr>
              <a:t>:</a:t>
            </a:r>
            <a:endParaRPr sz="9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920" spc="10" dirty="0">
                <a:solidFill>
                  <a:srgbClr val="707877"/>
                </a:solidFill>
                <a:latin typeface="Arial"/>
                <a:cs typeface="Arial"/>
              </a:rPr>
              <a:t>(§  3  ods</a:t>
            </a:r>
            <a:r>
              <a:rPr sz="920" spc="10" dirty="0">
                <a:solidFill>
                  <a:srgbClr val="86908F"/>
                </a:solidFill>
                <a:latin typeface="Arial"/>
                <a:cs typeface="Arial"/>
              </a:rPr>
              <a:t>. </a:t>
            </a:r>
            <a:r>
              <a:rPr sz="870" spc="10" dirty="0">
                <a:solidFill>
                  <a:srgbClr val="707877"/>
                </a:solidFill>
                <a:latin typeface="Arial"/>
                <a:cs typeface="Arial"/>
              </a:rPr>
              <a:t>1  p</a:t>
            </a:r>
            <a:r>
              <a:rPr sz="870" spc="10" dirty="0">
                <a:solidFill>
                  <a:srgbClr val="86908F"/>
                </a:solidFill>
                <a:latin typeface="Arial"/>
                <a:cs typeface="Arial"/>
              </a:rPr>
              <a:t>í</a:t>
            </a:r>
            <a:r>
              <a:rPr sz="870" spc="10" dirty="0">
                <a:solidFill>
                  <a:srgbClr val="707877"/>
                </a:solidFill>
                <a:latin typeface="Arial"/>
                <a:cs typeface="Arial"/>
              </a:rPr>
              <a:t>sm</a:t>
            </a:r>
            <a:r>
              <a:rPr sz="870" spc="10" dirty="0">
                <a:solidFill>
                  <a:srgbClr val="86908F"/>
                </a:solidFill>
                <a:latin typeface="Arial"/>
                <a:cs typeface="Arial"/>
              </a:rPr>
              <a:t>. </a:t>
            </a:r>
            <a:r>
              <a:rPr sz="920" spc="10" dirty="0">
                <a:solidFill>
                  <a:srgbClr val="707877"/>
                </a:solidFill>
                <a:latin typeface="Arial"/>
                <a:cs typeface="Arial"/>
              </a:rPr>
              <a:t>d)  </a:t>
            </a:r>
            <a:r>
              <a:rPr sz="870" spc="10" dirty="0">
                <a:solidFill>
                  <a:srgbClr val="707877"/>
                </a:solidFill>
                <a:latin typeface="Arial"/>
                <a:cs typeface="Arial"/>
              </a:rPr>
              <a:t>z</a:t>
            </a:r>
            <a:r>
              <a:rPr sz="870" spc="10" dirty="0">
                <a:solidFill>
                  <a:srgbClr val="86908F"/>
                </a:solidFill>
                <a:latin typeface="Arial"/>
                <a:cs typeface="Arial"/>
              </a:rPr>
              <a:t>á</a:t>
            </a:r>
            <a:r>
              <a:rPr sz="870" spc="10" dirty="0">
                <a:solidFill>
                  <a:srgbClr val="626867"/>
                </a:solidFill>
                <a:latin typeface="Arial"/>
                <a:cs typeface="Arial"/>
              </a:rPr>
              <a:t>k</a:t>
            </a:r>
            <a:r>
              <a:rPr sz="870" spc="10" dirty="0">
                <a:solidFill>
                  <a:srgbClr val="86908F"/>
                </a:solidFill>
                <a:latin typeface="Arial"/>
                <a:cs typeface="Arial"/>
              </a:rPr>
              <a:t>.  </a:t>
            </a:r>
            <a:r>
              <a:rPr sz="1270" spc="10" dirty="0">
                <a:solidFill>
                  <a:srgbClr val="707877"/>
                </a:solidFill>
                <a:latin typeface="Arial"/>
                <a:cs typeface="Arial"/>
              </a:rPr>
              <a:t>c</a:t>
            </a:r>
            <a:r>
              <a:rPr sz="1270" spc="10" dirty="0">
                <a:solidFill>
                  <a:srgbClr val="86908F"/>
                </a:solidFill>
                <a:latin typeface="Arial"/>
                <a:cs typeface="Arial"/>
              </a:rPr>
              <a:t>. </a:t>
            </a:r>
            <a:r>
              <a:rPr sz="870" spc="10" dirty="0">
                <a:solidFill>
                  <a:srgbClr val="626867"/>
                </a:solidFill>
                <a:latin typeface="Arial"/>
                <a:cs typeface="Arial"/>
              </a:rPr>
              <a:t>4</a:t>
            </a:r>
            <a:r>
              <a:rPr sz="870" spc="10" dirty="0">
                <a:solidFill>
                  <a:srgbClr val="707877"/>
                </a:solidFill>
                <a:latin typeface="Arial"/>
                <a:cs typeface="Arial"/>
              </a:rPr>
              <a:t>06/2011   </a:t>
            </a:r>
            <a:r>
              <a:rPr sz="920" spc="10" dirty="0">
                <a:solidFill>
                  <a:srgbClr val="707877"/>
                </a:solidFill>
                <a:latin typeface="Arial"/>
                <a:cs typeface="Arial"/>
              </a:rPr>
              <a:t>Z.z</a:t>
            </a:r>
            <a:r>
              <a:rPr sz="920" spc="10" dirty="0">
                <a:solidFill>
                  <a:srgbClr val="86908F"/>
                </a:solidFill>
                <a:latin typeface="Arial"/>
                <a:cs typeface="Arial"/>
              </a:rPr>
              <a:t>.</a:t>
            </a:r>
            <a:r>
              <a:rPr sz="920" spc="10" dirty="0">
                <a:solidFill>
                  <a:srgbClr val="707877"/>
                </a:solidFill>
                <a:latin typeface="Arial"/>
                <a:cs typeface="Arial"/>
              </a:rPr>
              <a:t>)     </a:t>
            </a:r>
            <a:r>
              <a:rPr sz="870" spc="10" dirty="0">
                <a:solidFill>
                  <a:srgbClr val="626867"/>
                </a:solidFill>
                <a:latin typeface="Arial"/>
                <a:cs typeface="Arial"/>
              </a:rPr>
              <a:t>podujatie</a:t>
            </a:r>
            <a:endParaRPr sz="800">
              <a:latin typeface="Arial"/>
              <a:cs typeface="Arial"/>
            </a:endParaRPr>
          </a:p>
        </p:txBody>
      </p:sp>
      <p:sp>
        <p:nvSpPr>
          <p:cNvPr id="14" name="text 1"/>
          <p:cNvSpPr txBox="1"/>
          <p:nvPr/>
        </p:nvSpPr>
        <p:spPr>
          <a:xfrm rot="5400000">
            <a:off x="3099533" y="980914"/>
            <a:ext cx="1276230" cy="1378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59" spc="10" dirty="0">
                <a:solidFill>
                  <a:srgbClr val="626867"/>
                </a:solidFill>
                <a:latin typeface="Arial"/>
                <a:cs typeface="Arial"/>
              </a:rPr>
              <a:t>D</a:t>
            </a:r>
            <a:r>
              <a:rPr sz="859" spc="10" dirty="0">
                <a:solidFill>
                  <a:srgbClr val="707877"/>
                </a:solidFill>
                <a:latin typeface="Arial"/>
                <a:cs typeface="Arial"/>
              </a:rPr>
              <a:t>eli  </a:t>
            </a:r>
            <a:r>
              <a:rPr sz="859" spc="10" dirty="0">
                <a:solidFill>
                  <a:srgbClr val="626867"/>
                </a:solidFill>
                <a:latin typeface="Arial"/>
                <a:cs typeface="Arial"/>
              </a:rPr>
              <a:t>k</a:t>
            </a:r>
            <a:r>
              <a:rPr sz="859" spc="10" dirty="0">
                <a:solidFill>
                  <a:srgbClr val="707877"/>
                </a:solidFill>
                <a:latin typeface="Arial"/>
                <a:cs typeface="Arial"/>
              </a:rPr>
              <a:t>o</a:t>
            </a:r>
            <a:r>
              <a:rPr sz="859" spc="10" dirty="0">
                <a:solidFill>
                  <a:srgbClr val="626867"/>
                </a:solidFill>
                <a:latin typeface="Arial"/>
                <a:cs typeface="Arial"/>
              </a:rPr>
              <a:t>n</a:t>
            </a:r>
            <a:r>
              <a:rPr sz="859" spc="10" dirty="0">
                <a:solidFill>
                  <a:srgbClr val="707877"/>
                </a:solidFill>
                <a:latin typeface="Arial"/>
                <a:cs typeface="Arial"/>
              </a:rPr>
              <a:t>ania  po</a:t>
            </a:r>
            <a:r>
              <a:rPr sz="859" spc="10" dirty="0">
                <a:solidFill>
                  <a:srgbClr val="626867"/>
                </a:solidFill>
                <a:latin typeface="Arial"/>
                <a:cs typeface="Arial"/>
              </a:rPr>
              <a:t>d</a:t>
            </a:r>
            <a:r>
              <a:rPr sz="859" spc="10" dirty="0">
                <a:solidFill>
                  <a:srgbClr val="707877"/>
                </a:solidFill>
                <a:latin typeface="Arial"/>
                <a:cs typeface="Arial"/>
              </a:rPr>
              <a:t>ujatia</a:t>
            </a:r>
            <a:r>
              <a:rPr sz="859" spc="10" dirty="0">
                <a:solidFill>
                  <a:srgbClr val="86908F"/>
                </a:solidFill>
                <a:latin typeface="Arial"/>
                <a:cs typeface="Arial"/>
              </a:rPr>
              <a:t>:</a:t>
            </a:r>
            <a:endParaRPr sz="800">
              <a:latin typeface="Arial"/>
              <a:cs typeface="Arial"/>
            </a:endParaRPr>
          </a:p>
        </p:txBody>
      </p:sp>
      <p:sp>
        <p:nvSpPr>
          <p:cNvPr id="15" name="text 1"/>
          <p:cNvSpPr txBox="1"/>
          <p:nvPr/>
        </p:nvSpPr>
        <p:spPr>
          <a:xfrm rot="5400000">
            <a:off x="632488" y="3181817"/>
            <a:ext cx="5681734" cy="1415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20" spc="10" dirty="0">
                <a:solidFill>
                  <a:srgbClr val="626867"/>
                </a:solidFill>
                <a:latin typeface="Arial"/>
                <a:cs typeface="Arial"/>
              </a:rPr>
              <a:t>Druh  </a:t>
            </a:r>
            <a:r>
              <a:rPr sz="920" spc="10" dirty="0">
                <a:solidFill>
                  <a:srgbClr val="707877"/>
                </a:solidFill>
                <a:latin typeface="Arial"/>
                <a:cs typeface="Arial"/>
              </a:rPr>
              <a:t>vy</a:t>
            </a:r>
            <a:r>
              <a:rPr sz="920" spc="10" dirty="0">
                <a:solidFill>
                  <a:srgbClr val="626867"/>
                </a:solidFill>
                <a:latin typeface="Arial"/>
                <a:cs typeface="Arial"/>
              </a:rPr>
              <a:t>k</a:t>
            </a:r>
            <a:r>
              <a:rPr sz="920" spc="10" dirty="0">
                <a:solidFill>
                  <a:srgbClr val="707877"/>
                </a:solidFill>
                <a:latin typeface="Arial"/>
                <a:cs typeface="Arial"/>
              </a:rPr>
              <a:t>o</a:t>
            </a:r>
            <a:r>
              <a:rPr sz="920" spc="10" dirty="0">
                <a:solidFill>
                  <a:srgbClr val="626867"/>
                </a:solidFill>
                <a:latin typeface="Arial"/>
                <a:cs typeface="Arial"/>
              </a:rPr>
              <a:t>n</a:t>
            </a:r>
            <a:r>
              <a:rPr sz="920" spc="10" dirty="0">
                <a:solidFill>
                  <a:srgbClr val="707877"/>
                </a:solidFill>
                <a:latin typeface="Arial"/>
                <a:cs typeface="Arial"/>
              </a:rPr>
              <a:t>áva</a:t>
            </a:r>
            <a:r>
              <a:rPr sz="920" spc="10" dirty="0">
                <a:solidFill>
                  <a:srgbClr val="626867"/>
                </a:solidFill>
                <a:latin typeface="Arial"/>
                <a:cs typeface="Arial"/>
              </a:rPr>
              <a:t>n</a:t>
            </a:r>
            <a:r>
              <a:rPr sz="920" spc="10" dirty="0">
                <a:solidFill>
                  <a:srgbClr val="707877"/>
                </a:solidFill>
                <a:latin typeface="Arial"/>
                <a:cs typeface="Arial"/>
              </a:rPr>
              <a:t>ej  do</a:t>
            </a:r>
            <a:r>
              <a:rPr sz="920" spc="10" dirty="0">
                <a:solidFill>
                  <a:srgbClr val="626867"/>
                </a:solidFill>
                <a:latin typeface="Arial"/>
                <a:cs typeface="Arial"/>
              </a:rPr>
              <a:t>b</a:t>
            </a:r>
            <a:r>
              <a:rPr sz="920" spc="10" dirty="0">
                <a:solidFill>
                  <a:srgbClr val="707877"/>
                </a:solidFill>
                <a:latin typeface="Arial"/>
                <a:cs typeface="Arial"/>
              </a:rPr>
              <a:t>rovo</a:t>
            </a:r>
            <a:r>
              <a:rPr sz="920" spc="10" dirty="0">
                <a:solidFill>
                  <a:srgbClr val="626867"/>
                </a:solidFill>
                <a:latin typeface="Arial"/>
                <a:cs typeface="Arial"/>
              </a:rPr>
              <a:t>l'ní</a:t>
            </a:r>
            <a:r>
              <a:rPr sz="920" spc="10" dirty="0">
                <a:solidFill>
                  <a:srgbClr val="707877"/>
                </a:solidFill>
                <a:latin typeface="Arial"/>
                <a:cs typeface="Arial"/>
              </a:rPr>
              <a:t>cke</a:t>
            </a:r>
            <a:r>
              <a:rPr sz="920" spc="10" dirty="0">
                <a:solidFill>
                  <a:srgbClr val="626867"/>
                </a:solidFill>
                <a:latin typeface="Arial"/>
                <a:cs typeface="Arial"/>
              </a:rPr>
              <a:t>j  </a:t>
            </a:r>
            <a:r>
              <a:rPr sz="920" spc="10" dirty="0">
                <a:solidFill>
                  <a:srgbClr val="707877"/>
                </a:solidFill>
                <a:latin typeface="Arial"/>
                <a:cs typeface="Arial"/>
              </a:rPr>
              <a:t>öi</a:t>
            </a:r>
            <a:r>
              <a:rPr sz="920" spc="10" dirty="0">
                <a:solidFill>
                  <a:srgbClr val="626867"/>
                </a:solidFill>
                <a:latin typeface="Arial"/>
                <a:cs typeface="Arial"/>
              </a:rPr>
              <a:t>nno</a:t>
            </a:r>
            <a:r>
              <a:rPr sz="920" spc="10" dirty="0">
                <a:solidFill>
                  <a:srgbClr val="707877"/>
                </a:solidFill>
                <a:latin typeface="Arial"/>
                <a:cs typeface="Arial"/>
              </a:rPr>
              <a:t>s</a:t>
            </a:r>
            <a:r>
              <a:rPr sz="920" spc="10" dirty="0">
                <a:solidFill>
                  <a:srgbClr val="626867"/>
                </a:solidFill>
                <a:latin typeface="Arial"/>
                <a:cs typeface="Arial"/>
              </a:rPr>
              <a:t>t</a:t>
            </a:r>
            <a:r>
              <a:rPr sz="920" spc="10" dirty="0">
                <a:solidFill>
                  <a:srgbClr val="707877"/>
                </a:solidFill>
                <a:latin typeface="Arial"/>
                <a:cs typeface="Arial"/>
              </a:rPr>
              <a:t>i     </a:t>
            </a:r>
            <a:r>
              <a:rPr sz="1420" spc="10" dirty="0">
                <a:solidFill>
                  <a:srgbClr val="CDD7D7"/>
                </a:solidFill>
                <a:latin typeface="Arial"/>
                <a:cs typeface="Arial"/>
              </a:rPr>
              <a:t>I</a:t>
            </a:r>
            <a:r>
              <a:rPr sz="870" spc="10" dirty="0">
                <a:solidFill>
                  <a:srgbClr val="44AFD7"/>
                </a:solidFill>
                <a:latin typeface="Arial"/>
                <a:cs typeface="Arial"/>
              </a:rPr>
              <a:t>tréningová   ëinnost',   príprava,   organizácia   a  vedenie</a:t>
            </a:r>
            <a:endParaRPr sz="800">
              <a:latin typeface="Arial"/>
              <a:cs typeface="Arial"/>
            </a:endParaRPr>
          </a:p>
        </p:txBody>
      </p:sp>
      <p:sp>
        <p:nvSpPr>
          <p:cNvPr id="16" name="text 1"/>
          <p:cNvSpPr txBox="1"/>
          <p:nvPr/>
        </p:nvSpPr>
        <p:spPr>
          <a:xfrm rot="5400000">
            <a:off x="2526606" y="1137019"/>
            <a:ext cx="1588440" cy="1378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799" spc="10" dirty="0">
                <a:solidFill>
                  <a:srgbClr val="707877"/>
                </a:solidFill>
                <a:latin typeface="Arial"/>
                <a:cs typeface="Arial"/>
              </a:rPr>
              <a:t>(</a:t>
            </a:r>
            <a:r>
              <a:rPr sz="799" spc="10" dirty="0">
                <a:solidFill>
                  <a:srgbClr val="626867"/>
                </a:solidFill>
                <a:latin typeface="Arial"/>
                <a:cs typeface="Arial"/>
              </a:rPr>
              <a:t>p</a:t>
            </a:r>
            <a:r>
              <a:rPr sz="799" spc="10" dirty="0">
                <a:solidFill>
                  <a:srgbClr val="707877"/>
                </a:solidFill>
                <a:latin typeface="Arial"/>
                <a:cs typeface="Arial"/>
              </a:rPr>
              <a:t>op</a:t>
            </a:r>
            <a:r>
              <a:rPr sz="799" spc="10" dirty="0">
                <a:solidFill>
                  <a:srgbClr val="626867"/>
                </a:solidFill>
                <a:latin typeface="Arial"/>
                <a:cs typeface="Arial"/>
              </a:rPr>
              <a:t>i</a:t>
            </a:r>
            <a:r>
              <a:rPr sz="799" spc="10" dirty="0">
                <a:solidFill>
                  <a:srgbClr val="707877"/>
                </a:solidFill>
                <a:latin typeface="Arial"/>
                <a:cs typeface="Arial"/>
              </a:rPr>
              <a:t>s  v</a:t>
            </a:r>
            <a:r>
              <a:rPr sz="799" spc="10" dirty="0">
                <a:solidFill>
                  <a:srgbClr val="626867"/>
                </a:solidFill>
                <a:latin typeface="Arial"/>
                <a:cs typeface="Arial"/>
              </a:rPr>
              <a:t>y</a:t>
            </a:r>
            <a:r>
              <a:rPr sz="799" spc="10" dirty="0">
                <a:solidFill>
                  <a:srgbClr val="707877"/>
                </a:solidFill>
                <a:latin typeface="Arial"/>
                <a:cs typeface="Arial"/>
              </a:rPr>
              <a:t>konávane</a:t>
            </a:r>
            <a:r>
              <a:rPr sz="799" spc="10" dirty="0">
                <a:solidFill>
                  <a:srgbClr val="626867"/>
                </a:solidFill>
                <a:latin typeface="Arial"/>
                <a:cs typeface="Arial"/>
              </a:rPr>
              <a:t>j  </a:t>
            </a:r>
            <a:r>
              <a:rPr sz="799" spc="10" dirty="0">
                <a:solidFill>
                  <a:srgbClr val="86908F"/>
                </a:solidFill>
                <a:latin typeface="Arial"/>
                <a:cs typeface="Arial"/>
              </a:rPr>
              <a:t>ö</a:t>
            </a:r>
            <a:r>
              <a:rPr sz="799" spc="10" dirty="0">
                <a:solidFill>
                  <a:srgbClr val="626867"/>
                </a:solidFill>
                <a:latin typeface="Arial"/>
                <a:cs typeface="Arial"/>
              </a:rPr>
              <a:t>m</a:t>
            </a:r>
            <a:r>
              <a:rPr sz="799" spc="10" dirty="0">
                <a:solidFill>
                  <a:srgbClr val="707877"/>
                </a:solidFill>
                <a:latin typeface="Arial"/>
                <a:cs typeface="Arial"/>
              </a:rPr>
              <a:t>nost</a:t>
            </a:r>
            <a:r>
              <a:rPr sz="799" spc="10" dirty="0">
                <a:solidFill>
                  <a:srgbClr val="86908F"/>
                </a:solidFill>
                <a:latin typeface="Arial"/>
                <a:cs typeface="Arial"/>
              </a:rPr>
              <a:t>ì</a:t>
            </a:r>
            <a:r>
              <a:rPr sz="799" spc="10" dirty="0">
                <a:solidFill>
                  <a:srgbClr val="707877"/>
                </a:solidFill>
                <a:latin typeface="Arial"/>
                <a:cs typeface="Arial"/>
              </a:rPr>
              <a:t>)</a:t>
            </a:r>
            <a:r>
              <a:rPr sz="799" spc="10" dirty="0">
                <a:solidFill>
                  <a:srgbClr val="86908F"/>
                </a:solidFill>
                <a:latin typeface="Arial"/>
                <a:cs typeface="Arial"/>
              </a:rPr>
              <a:t>:</a:t>
            </a:r>
            <a:endParaRPr sz="700">
              <a:latin typeface="Arial"/>
              <a:cs typeface="Arial"/>
            </a:endParaRPr>
          </a:p>
        </p:txBody>
      </p:sp>
      <p:sp>
        <p:nvSpPr>
          <p:cNvPr id="17" name="text 1"/>
          <p:cNvSpPr txBox="1"/>
          <p:nvPr/>
        </p:nvSpPr>
        <p:spPr>
          <a:xfrm rot="5400000">
            <a:off x="2685380" y="762116"/>
            <a:ext cx="838633" cy="1378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59" spc="10" dirty="0">
                <a:solidFill>
                  <a:srgbClr val="707877"/>
                </a:solidFill>
                <a:latin typeface="Arial"/>
                <a:cs typeface="Arial"/>
              </a:rPr>
              <a:t>Dru</a:t>
            </a:r>
            <a:r>
              <a:rPr sz="859" spc="10" dirty="0">
                <a:solidFill>
                  <a:srgbClr val="626867"/>
                </a:solidFill>
                <a:latin typeface="Arial"/>
                <a:cs typeface="Arial"/>
              </a:rPr>
              <a:t>h  p</a:t>
            </a:r>
            <a:r>
              <a:rPr sz="859" spc="10" dirty="0">
                <a:solidFill>
                  <a:srgbClr val="707877"/>
                </a:solidFill>
                <a:latin typeface="Arial"/>
                <a:cs typeface="Arial"/>
              </a:rPr>
              <a:t>o</a:t>
            </a:r>
            <a:r>
              <a:rPr sz="859" spc="10" dirty="0">
                <a:solidFill>
                  <a:srgbClr val="626867"/>
                </a:solidFill>
                <a:latin typeface="Arial"/>
                <a:cs typeface="Arial"/>
              </a:rPr>
              <a:t>du</a:t>
            </a:r>
            <a:r>
              <a:rPr sz="859" spc="10" dirty="0">
                <a:solidFill>
                  <a:srgbClr val="707877"/>
                </a:solidFill>
                <a:latin typeface="Arial"/>
                <a:cs typeface="Arial"/>
              </a:rPr>
              <a:t>ja</a:t>
            </a:r>
            <a:r>
              <a:rPr sz="859" spc="10" dirty="0">
                <a:solidFill>
                  <a:srgbClr val="626867"/>
                </a:solidFill>
                <a:latin typeface="Arial"/>
                <a:cs typeface="Arial"/>
              </a:rPr>
              <a:t>t</a:t>
            </a:r>
            <a:r>
              <a:rPr sz="859" spc="10" dirty="0">
                <a:solidFill>
                  <a:srgbClr val="707877"/>
                </a:solidFill>
                <a:latin typeface="Arial"/>
                <a:cs typeface="Arial"/>
              </a:rPr>
              <a:t>ia</a:t>
            </a:r>
            <a:r>
              <a:rPr sz="859" spc="10" dirty="0">
                <a:solidFill>
                  <a:srgbClr val="86908F"/>
                </a:solidFill>
                <a:latin typeface="Arial"/>
                <a:cs typeface="Arial"/>
              </a:rPr>
              <a:t>:</a:t>
            </a:r>
            <a:endParaRPr sz="800">
              <a:latin typeface="Arial"/>
              <a:cs typeface="Arial"/>
            </a:endParaRPr>
          </a:p>
        </p:txBody>
      </p:sp>
      <p:sp>
        <p:nvSpPr>
          <p:cNvPr id="18" name="text 1"/>
          <p:cNvSpPr txBox="1"/>
          <p:nvPr/>
        </p:nvSpPr>
        <p:spPr>
          <a:xfrm rot="5400000">
            <a:off x="1376709" y="1902417"/>
            <a:ext cx="3138372" cy="14667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59" spc="10" dirty="0">
                <a:solidFill>
                  <a:srgbClr val="707877"/>
                </a:solidFill>
                <a:latin typeface="Arial"/>
                <a:cs typeface="Arial"/>
              </a:rPr>
              <a:t>(§  3  ods.  </a:t>
            </a:r>
            <a:r>
              <a:rPr sz="809" spc="10" dirty="0">
                <a:solidFill>
                  <a:srgbClr val="626867"/>
                </a:solidFill>
                <a:latin typeface="Arial"/>
                <a:cs typeface="Arial"/>
              </a:rPr>
              <a:t>1  </a:t>
            </a:r>
            <a:r>
              <a:rPr sz="859" spc="10" dirty="0">
                <a:solidFill>
                  <a:srgbClr val="707877"/>
                </a:solidFill>
                <a:latin typeface="Arial"/>
                <a:cs typeface="Arial"/>
              </a:rPr>
              <a:t>pls</a:t>
            </a:r>
            <a:r>
              <a:rPr sz="859" spc="10" dirty="0">
                <a:solidFill>
                  <a:srgbClr val="626867"/>
                </a:solidFill>
                <a:latin typeface="Arial"/>
                <a:cs typeface="Arial"/>
              </a:rPr>
              <a:t>rn</a:t>
            </a:r>
            <a:r>
              <a:rPr sz="859" spc="10" dirty="0">
                <a:solidFill>
                  <a:srgbClr val="86908F"/>
                </a:solidFill>
                <a:latin typeface="Arial"/>
                <a:cs typeface="Arial"/>
              </a:rPr>
              <a:t>. </a:t>
            </a:r>
            <a:r>
              <a:rPr sz="859" spc="10" dirty="0">
                <a:solidFill>
                  <a:srgbClr val="626867"/>
                </a:solidFill>
                <a:latin typeface="Arial"/>
                <a:cs typeface="Arial"/>
              </a:rPr>
              <a:t>d)  </a:t>
            </a:r>
            <a:r>
              <a:rPr sz="859" spc="10" dirty="0">
                <a:solidFill>
                  <a:srgbClr val="707877"/>
                </a:solidFill>
                <a:latin typeface="Arial"/>
                <a:cs typeface="Arial"/>
              </a:rPr>
              <a:t>zák.  </a:t>
            </a:r>
            <a:r>
              <a:rPr sz="1210" spc="10" dirty="0">
                <a:solidFill>
                  <a:srgbClr val="707877"/>
                </a:solidFill>
                <a:latin typeface="Arial"/>
                <a:cs typeface="Arial"/>
              </a:rPr>
              <a:t>c.  </a:t>
            </a:r>
            <a:r>
              <a:rPr sz="809" spc="10" dirty="0">
                <a:solidFill>
                  <a:srgbClr val="626867"/>
                </a:solidFill>
                <a:latin typeface="Arial"/>
                <a:cs typeface="Arial"/>
              </a:rPr>
              <a:t>40</a:t>
            </a:r>
            <a:r>
              <a:rPr sz="809" spc="10" dirty="0">
                <a:solidFill>
                  <a:srgbClr val="707877"/>
                </a:solidFill>
                <a:latin typeface="Arial"/>
                <a:cs typeface="Arial"/>
              </a:rPr>
              <a:t>6</a:t>
            </a:r>
            <a:r>
              <a:rPr sz="809" spc="10" dirty="0">
                <a:solidFill>
                  <a:srgbClr val="626867"/>
                </a:solidFill>
                <a:latin typeface="Arial"/>
                <a:cs typeface="Arial"/>
              </a:rPr>
              <a:t>/</a:t>
            </a:r>
            <a:r>
              <a:rPr sz="809" spc="10" dirty="0">
                <a:solidFill>
                  <a:srgbClr val="707877"/>
                </a:solidFill>
                <a:latin typeface="Arial"/>
                <a:cs typeface="Arial"/>
              </a:rPr>
              <a:t>2</a:t>
            </a:r>
            <a:r>
              <a:rPr sz="809" spc="10" dirty="0">
                <a:solidFill>
                  <a:srgbClr val="626867"/>
                </a:solidFill>
                <a:latin typeface="Arial"/>
                <a:cs typeface="Arial"/>
              </a:rPr>
              <a:t>0</a:t>
            </a:r>
            <a:r>
              <a:rPr sz="809" spc="10" dirty="0">
                <a:solidFill>
                  <a:srgbClr val="707877"/>
                </a:solidFill>
                <a:latin typeface="Arial"/>
                <a:cs typeface="Arial"/>
              </a:rPr>
              <a:t>1</a:t>
            </a:r>
            <a:r>
              <a:rPr sz="809" spc="10" dirty="0">
                <a:solidFill>
                  <a:srgbClr val="626867"/>
                </a:solidFill>
                <a:latin typeface="Arial"/>
                <a:cs typeface="Arial"/>
              </a:rPr>
              <a:t>1   </a:t>
            </a:r>
            <a:r>
              <a:rPr sz="859" spc="10" dirty="0">
                <a:solidFill>
                  <a:srgbClr val="626867"/>
                </a:solidFill>
                <a:latin typeface="Arial"/>
                <a:cs typeface="Arial"/>
              </a:rPr>
              <a:t>Z</a:t>
            </a:r>
            <a:r>
              <a:rPr sz="859" spc="10" dirty="0">
                <a:solidFill>
                  <a:srgbClr val="495253"/>
                </a:solidFill>
                <a:latin typeface="Arial"/>
                <a:cs typeface="Arial"/>
              </a:rPr>
              <a:t>.</a:t>
            </a:r>
            <a:r>
              <a:rPr sz="859" spc="10" dirty="0">
                <a:solidFill>
                  <a:srgbClr val="626867"/>
                </a:solidFill>
                <a:latin typeface="Arial"/>
                <a:cs typeface="Arial"/>
              </a:rPr>
              <a:t>z</a:t>
            </a:r>
            <a:r>
              <a:rPr sz="859" spc="10" dirty="0">
                <a:solidFill>
                  <a:srgbClr val="495253"/>
                </a:solidFill>
                <a:latin typeface="Arial"/>
                <a:cs typeface="Arial"/>
              </a:rPr>
              <a:t>.</a:t>
            </a:r>
            <a:r>
              <a:rPr sz="859" spc="10" dirty="0">
                <a:solidFill>
                  <a:srgbClr val="626867"/>
                </a:solidFill>
                <a:latin typeface="Arial"/>
                <a:cs typeface="Arial"/>
              </a:rPr>
              <a:t>)     </a:t>
            </a:r>
            <a:r>
              <a:rPr sz="809" spc="10" dirty="0">
                <a:solidFill>
                  <a:srgbClr val="CDD7D7"/>
                </a:solidFill>
                <a:latin typeface="Arial"/>
                <a:cs typeface="Arial"/>
              </a:rPr>
              <a:t>i</a:t>
            </a:r>
            <a:r>
              <a:rPr sz="809" spc="10" dirty="0">
                <a:solidFill>
                  <a:srgbClr val="626867"/>
                </a:solidFill>
                <a:latin typeface="Arial"/>
                <a:cs typeface="Arial"/>
              </a:rPr>
              <a:t>podujatie</a:t>
            </a:r>
            <a:endParaRPr sz="800">
              <a:latin typeface="Arial"/>
              <a:cs typeface="Arial"/>
            </a:endParaRPr>
          </a:p>
        </p:txBody>
      </p:sp>
      <p:sp>
        <p:nvSpPr>
          <p:cNvPr id="19" name="text 1"/>
          <p:cNvSpPr txBox="1"/>
          <p:nvPr/>
        </p:nvSpPr>
        <p:spPr>
          <a:xfrm rot="5400000">
            <a:off x="1977959" y="996109"/>
            <a:ext cx="1306620" cy="1378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59" spc="10" dirty="0">
                <a:solidFill>
                  <a:srgbClr val="626867"/>
                </a:solidFill>
                <a:latin typeface="Arial"/>
                <a:cs typeface="Arial"/>
              </a:rPr>
              <a:t>D</a:t>
            </a:r>
            <a:r>
              <a:rPr sz="859" spc="10" dirty="0">
                <a:solidFill>
                  <a:srgbClr val="707877"/>
                </a:solidFill>
                <a:latin typeface="Arial"/>
                <a:cs typeface="Arial"/>
              </a:rPr>
              <a:t>e</a:t>
            </a:r>
            <a:r>
              <a:rPr sz="859" spc="10" dirty="0">
                <a:solidFill>
                  <a:srgbClr val="626867"/>
                </a:solidFill>
                <a:latin typeface="Arial"/>
                <a:cs typeface="Arial"/>
              </a:rPr>
              <a:t>n  k</a:t>
            </a:r>
            <a:r>
              <a:rPr sz="859" spc="10" dirty="0">
                <a:solidFill>
                  <a:srgbClr val="707877"/>
                </a:solidFill>
                <a:latin typeface="Arial"/>
                <a:cs typeface="Arial"/>
              </a:rPr>
              <a:t>o</a:t>
            </a:r>
            <a:r>
              <a:rPr sz="859" spc="10" dirty="0">
                <a:solidFill>
                  <a:srgbClr val="626867"/>
                </a:solidFill>
                <a:latin typeface="Arial"/>
                <a:cs typeface="Arial"/>
              </a:rPr>
              <a:t>n</a:t>
            </a:r>
            <a:r>
              <a:rPr sz="859" spc="10" dirty="0">
                <a:solidFill>
                  <a:srgbClr val="707877"/>
                </a:solidFill>
                <a:latin typeface="Arial"/>
                <a:cs typeface="Arial"/>
              </a:rPr>
              <a:t>a</a:t>
            </a:r>
            <a:r>
              <a:rPr sz="859" spc="10" dirty="0">
                <a:solidFill>
                  <a:srgbClr val="626867"/>
                </a:solidFill>
                <a:latin typeface="Arial"/>
                <a:cs typeface="Arial"/>
              </a:rPr>
              <a:t>ni</a:t>
            </a:r>
            <a:r>
              <a:rPr sz="859" spc="10" dirty="0">
                <a:solidFill>
                  <a:srgbClr val="707877"/>
                </a:solidFill>
                <a:latin typeface="Arial"/>
                <a:cs typeface="Arial"/>
              </a:rPr>
              <a:t>a  </a:t>
            </a:r>
            <a:r>
              <a:rPr sz="859" spc="10" dirty="0">
                <a:solidFill>
                  <a:srgbClr val="626867"/>
                </a:solidFill>
                <a:latin typeface="Arial"/>
                <a:cs typeface="Arial"/>
              </a:rPr>
              <a:t>p</a:t>
            </a:r>
            <a:r>
              <a:rPr sz="859" spc="10" dirty="0">
                <a:solidFill>
                  <a:srgbClr val="707877"/>
                </a:solidFill>
                <a:latin typeface="Arial"/>
                <a:cs typeface="Arial"/>
              </a:rPr>
              <a:t>o</a:t>
            </a:r>
            <a:r>
              <a:rPr sz="859" spc="10" dirty="0">
                <a:solidFill>
                  <a:srgbClr val="626867"/>
                </a:solidFill>
                <a:latin typeface="Arial"/>
                <a:cs typeface="Arial"/>
              </a:rPr>
              <a:t>duj</a:t>
            </a:r>
            <a:r>
              <a:rPr sz="859" spc="10" dirty="0">
                <a:solidFill>
                  <a:srgbClr val="707877"/>
                </a:solidFill>
                <a:latin typeface="Arial"/>
                <a:cs typeface="Arial"/>
              </a:rPr>
              <a:t>a</a:t>
            </a:r>
            <a:r>
              <a:rPr sz="859" spc="10" dirty="0">
                <a:solidFill>
                  <a:srgbClr val="626867"/>
                </a:solidFill>
                <a:latin typeface="Arial"/>
                <a:cs typeface="Arial"/>
              </a:rPr>
              <a:t>ti</a:t>
            </a:r>
            <a:r>
              <a:rPr sz="859" spc="10" dirty="0">
                <a:solidFill>
                  <a:srgbClr val="707877"/>
                </a:solidFill>
                <a:latin typeface="Arial"/>
                <a:cs typeface="Arial"/>
              </a:rPr>
              <a:t>a:</a:t>
            </a:r>
            <a:endParaRPr sz="800">
              <a:latin typeface="Arial"/>
              <a:cs typeface="Arial"/>
            </a:endParaRPr>
          </a:p>
        </p:txBody>
      </p:sp>
      <p:sp>
        <p:nvSpPr>
          <p:cNvPr id="20" name="text 1"/>
          <p:cNvSpPr txBox="1"/>
          <p:nvPr/>
        </p:nvSpPr>
        <p:spPr>
          <a:xfrm rot="5400000">
            <a:off x="-503749" y="3211675"/>
            <a:ext cx="5741450" cy="1415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89" spc="10" dirty="0">
                <a:solidFill>
                  <a:srgbClr val="626867"/>
                </a:solidFill>
                <a:latin typeface="Arial"/>
                <a:cs typeface="Arial"/>
              </a:rPr>
              <a:t>D</a:t>
            </a:r>
            <a:r>
              <a:rPr sz="889" spc="10" dirty="0">
                <a:solidFill>
                  <a:srgbClr val="707877"/>
                </a:solidFill>
                <a:latin typeface="Arial"/>
                <a:cs typeface="Arial"/>
              </a:rPr>
              <a:t>r</a:t>
            </a:r>
            <a:r>
              <a:rPr sz="889" spc="10" dirty="0">
                <a:solidFill>
                  <a:srgbClr val="626867"/>
                </a:solidFill>
                <a:latin typeface="Arial"/>
                <a:cs typeface="Arial"/>
              </a:rPr>
              <a:t>uh  </a:t>
            </a:r>
            <a:r>
              <a:rPr sz="889" spc="10" dirty="0">
                <a:solidFill>
                  <a:srgbClr val="707877"/>
                </a:solidFill>
                <a:latin typeface="Arial"/>
                <a:cs typeface="Arial"/>
              </a:rPr>
              <a:t>v</a:t>
            </a:r>
            <a:r>
              <a:rPr sz="889" spc="10" dirty="0">
                <a:solidFill>
                  <a:srgbClr val="626867"/>
                </a:solidFill>
                <a:latin typeface="Arial"/>
                <a:cs typeface="Arial"/>
              </a:rPr>
              <a:t>yk</a:t>
            </a:r>
            <a:r>
              <a:rPr sz="889" spc="10" dirty="0">
                <a:solidFill>
                  <a:srgbClr val="707877"/>
                </a:solidFill>
                <a:latin typeface="Arial"/>
                <a:cs typeface="Arial"/>
              </a:rPr>
              <a:t>o</a:t>
            </a:r>
            <a:r>
              <a:rPr sz="889" spc="10" dirty="0">
                <a:solidFill>
                  <a:srgbClr val="626867"/>
                </a:solidFill>
                <a:latin typeface="Arial"/>
                <a:cs typeface="Arial"/>
              </a:rPr>
              <a:t>n</a:t>
            </a:r>
            <a:r>
              <a:rPr sz="889" spc="10" dirty="0">
                <a:solidFill>
                  <a:srgbClr val="707877"/>
                </a:solidFill>
                <a:latin typeface="Arial"/>
                <a:cs typeface="Arial"/>
              </a:rPr>
              <a:t>á</a:t>
            </a:r>
            <a:r>
              <a:rPr sz="889" spc="10" dirty="0">
                <a:solidFill>
                  <a:srgbClr val="626867"/>
                </a:solidFill>
                <a:latin typeface="Arial"/>
                <a:cs typeface="Arial"/>
              </a:rPr>
              <a:t>v</a:t>
            </a:r>
            <a:r>
              <a:rPr sz="889" spc="10" dirty="0">
                <a:solidFill>
                  <a:srgbClr val="707877"/>
                </a:solidFill>
                <a:latin typeface="Arial"/>
                <a:cs typeface="Arial"/>
              </a:rPr>
              <a:t>a</a:t>
            </a:r>
            <a:r>
              <a:rPr sz="889" spc="10" dirty="0">
                <a:solidFill>
                  <a:srgbClr val="626867"/>
                </a:solidFill>
                <a:latin typeface="Arial"/>
                <a:cs typeface="Arial"/>
              </a:rPr>
              <a:t>n</a:t>
            </a:r>
            <a:r>
              <a:rPr sz="889" spc="10" dirty="0">
                <a:solidFill>
                  <a:srgbClr val="707877"/>
                </a:solidFill>
                <a:latin typeface="Arial"/>
                <a:cs typeface="Arial"/>
              </a:rPr>
              <a:t>e</a:t>
            </a:r>
            <a:r>
              <a:rPr sz="889" spc="10" dirty="0">
                <a:solidFill>
                  <a:srgbClr val="626867"/>
                </a:solidFill>
                <a:latin typeface="Arial"/>
                <a:cs typeface="Arial"/>
              </a:rPr>
              <a:t>j  </a:t>
            </a:r>
            <a:r>
              <a:rPr sz="889" spc="10" dirty="0">
                <a:solidFill>
                  <a:srgbClr val="707877"/>
                </a:solidFill>
                <a:latin typeface="Arial"/>
                <a:cs typeface="Arial"/>
              </a:rPr>
              <a:t>do</a:t>
            </a:r>
            <a:r>
              <a:rPr sz="889" spc="10" dirty="0">
                <a:solidFill>
                  <a:srgbClr val="626867"/>
                </a:solidFill>
                <a:latin typeface="Arial"/>
                <a:cs typeface="Arial"/>
              </a:rPr>
              <a:t>br</a:t>
            </a:r>
            <a:r>
              <a:rPr sz="889" spc="10" dirty="0">
                <a:solidFill>
                  <a:srgbClr val="707877"/>
                </a:solidFill>
                <a:latin typeface="Arial"/>
                <a:cs typeface="Arial"/>
              </a:rPr>
              <a:t>o</a:t>
            </a:r>
            <a:r>
              <a:rPr sz="889" spc="10" dirty="0">
                <a:solidFill>
                  <a:srgbClr val="626867"/>
                </a:solidFill>
                <a:latin typeface="Arial"/>
                <a:cs typeface="Arial"/>
              </a:rPr>
              <a:t>v</a:t>
            </a:r>
            <a:r>
              <a:rPr sz="889" spc="10" dirty="0">
                <a:solidFill>
                  <a:srgbClr val="707877"/>
                </a:solidFill>
                <a:latin typeface="Arial"/>
                <a:cs typeface="Arial"/>
              </a:rPr>
              <a:t>of</a:t>
            </a:r>
            <a:r>
              <a:rPr sz="889" spc="10" dirty="0">
                <a:solidFill>
                  <a:srgbClr val="626867"/>
                </a:solidFill>
                <a:latin typeface="Arial"/>
                <a:cs typeface="Arial"/>
              </a:rPr>
              <a:t>ní</a:t>
            </a:r>
            <a:r>
              <a:rPr sz="889" spc="10" dirty="0">
                <a:solidFill>
                  <a:srgbClr val="707877"/>
                </a:solidFill>
                <a:latin typeface="Arial"/>
                <a:cs typeface="Arial"/>
              </a:rPr>
              <a:t>c</a:t>
            </a:r>
            <a:r>
              <a:rPr sz="889" spc="10" dirty="0">
                <a:solidFill>
                  <a:srgbClr val="626867"/>
                </a:solidFill>
                <a:latin typeface="Arial"/>
                <a:cs typeface="Arial"/>
              </a:rPr>
              <a:t>kej  </a:t>
            </a:r>
            <a:r>
              <a:rPr sz="889" spc="10" dirty="0">
                <a:solidFill>
                  <a:srgbClr val="707877"/>
                </a:solidFill>
                <a:latin typeface="Arial"/>
                <a:cs typeface="Arial"/>
              </a:rPr>
              <a:t>è</a:t>
            </a:r>
            <a:r>
              <a:rPr sz="889" spc="10" dirty="0">
                <a:solidFill>
                  <a:srgbClr val="626867"/>
                </a:solidFill>
                <a:latin typeface="Arial"/>
                <a:cs typeface="Arial"/>
              </a:rPr>
              <a:t>inno</a:t>
            </a:r>
            <a:r>
              <a:rPr sz="889" spc="10" dirty="0">
                <a:solidFill>
                  <a:srgbClr val="707877"/>
                </a:solidFill>
                <a:latin typeface="Arial"/>
                <a:cs typeface="Arial"/>
              </a:rPr>
              <a:t>s</a:t>
            </a:r>
            <a:r>
              <a:rPr sz="889" spc="10" dirty="0">
                <a:solidFill>
                  <a:srgbClr val="626867"/>
                </a:solidFill>
                <a:latin typeface="Arial"/>
                <a:cs typeface="Arial"/>
              </a:rPr>
              <a:t>ti    </a:t>
            </a:r>
            <a:r>
              <a:rPr sz="839" spc="10" dirty="0">
                <a:solidFill>
                  <a:srgbClr val="B9C5C5"/>
                </a:solidFill>
                <a:latin typeface="Arial"/>
                <a:cs typeface="Arial"/>
              </a:rPr>
              <a:t>¡</a:t>
            </a:r>
            <a:r>
              <a:rPr sz="839" spc="10" dirty="0">
                <a:solidFill>
                  <a:srgbClr val="EB8F89"/>
                </a:solidFill>
                <a:latin typeface="Arial"/>
                <a:cs typeface="Arial"/>
              </a:rPr>
              <a:t>zabezpecenie    organizãcie   zãpasu,   vedenie   </a:t>
            </a:r>
            <a:r>
              <a:rPr sz="1090" spc="10" dirty="0">
                <a:solidFill>
                  <a:srgbClr val="EB8F89"/>
                </a:solidFill>
                <a:latin typeface="Arial"/>
                <a:cs typeface="Arial"/>
              </a:rPr>
              <a:t>a  </a:t>
            </a:r>
            <a:r>
              <a:rPr sz="839" spc="10" dirty="0">
                <a:solidFill>
                  <a:srgbClr val="EB8F89"/>
                </a:solidFill>
                <a:latin typeface="Arial"/>
                <a:cs typeface="Arial"/>
              </a:rPr>
              <a:t>koucing</a:t>
            </a:r>
            <a:endParaRPr sz="800">
              <a:latin typeface="Arial"/>
              <a:cs typeface="Arial"/>
            </a:endParaRPr>
          </a:p>
        </p:txBody>
      </p:sp>
      <p:sp>
        <p:nvSpPr>
          <p:cNvPr id="21" name="text 1"/>
          <p:cNvSpPr txBox="1"/>
          <p:nvPr/>
        </p:nvSpPr>
        <p:spPr>
          <a:xfrm rot="5400000">
            <a:off x="1391597" y="1164201"/>
            <a:ext cx="1644251" cy="13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799" spc="10" dirty="0">
                <a:solidFill>
                  <a:srgbClr val="707877"/>
                </a:solidFill>
                <a:latin typeface="Arial"/>
                <a:cs typeface="Arial"/>
              </a:rPr>
              <a:t>(</a:t>
            </a:r>
            <a:r>
              <a:rPr sz="799" spc="10" dirty="0">
                <a:solidFill>
                  <a:srgbClr val="626867"/>
                </a:solidFill>
                <a:latin typeface="Arial"/>
                <a:cs typeface="Arial"/>
              </a:rPr>
              <a:t>p</a:t>
            </a:r>
            <a:r>
              <a:rPr sz="799" spc="10" dirty="0">
                <a:solidFill>
                  <a:srgbClr val="707877"/>
                </a:solidFill>
                <a:latin typeface="Arial"/>
                <a:cs typeface="Arial"/>
              </a:rPr>
              <a:t>o</a:t>
            </a:r>
            <a:r>
              <a:rPr sz="799" spc="10" dirty="0">
                <a:solidFill>
                  <a:srgbClr val="626867"/>
                </a:solidFill>
                <a:latin typeface="Arial"/>
                <a:cs typeface="Arial"/>
              </a:rPr>
              <a:t>pi</a:t>
            </a:r>
            <a:r>
              <a:rPr sz="799" spc="10" dirty="0">
                <a:solidFill>
                  <a:srgbClr val="707877"/>
                </a:solidFill>
                <a:latin typeface="Arial"/>
                <a:cs typeface="Arial"/>
              </a:rPr>
              <a:t>s  vy</a:t>
            </a:r>
            <a:r>
              <a:rPr sz="799" spc="10" dirty="0">
                <a:solidFill>
                  <a:srgbClr val="626867"/>
                </a:solidFill>
                <a:latin typeface="Arial"/>
                <a:cs typeface="Arial"/>
              </a:rPr>
              <a:t>k</a:t>
            </a:r>
            <a:r>
              <a:rPr sz="799" spc="10" dirty="0">
                <a:solidFill>
                  <a:srgbClr val="707877"/>
                </a:solidFill>
                <a:latin typeface="Arial"/>
                <a:cs typeface="Arial"/>
              </a:rPr>
              <a:t>o</a:t>
            </a:r>
            <a:r>
              <a:rPr sz="799" spc="10" dirty="0">
                <a:solidFill>
                  <a:srgbClr val="626867"/>
                </a:solidFill>
                <a:latin typeface="Arial"/>
                <a:cs typeface="Arial"/>
              </a:rPr>
              <a:t>n</a:t>
            </a:r>
            <a:r>
              <a:rPr sz="799" spc="10" dirty="0">
                <a:solidFill>
                  <a:srgbClr val="707877"/>
                </a:solidFill>
                <a:latin typeface="Arial"/>
                <a:cs typeface="Arial"/>
              </a:rPr>
              <a:t>á</a:t>
            </a:r>
            <a:r>
              <a:rPr sz="799" spc="10" dirty="0">
                <a:solidFill>
                  <a:srgbClr val="626867"/>
                </a:solidFill>
                <a:latin typeface="Arial"/>
                <a:cs typeface="Arial"/>
              </a:rPr>
              <a:t>v</a:t>
            </a:r>
            <a:r>
              <a:rPr sz="799" spc="10" dirty="0">
                <a:solidFill>
                  <a:srgbClr val="707877"/>
                </a:solidFill>
                <a:latin typeface="Arial"/>
                <a:cs typeface="Arial"/>
              </a:rPr>
              <a:t>a</a:t>
            </a:r>
            <a:r>
              <a:rPr sz="799" spc="10" dirty="0">
                <a:solidFill>
                  <a:srgbClr val="626867"/>
                </a:solidFill>
                <a:latin typeface="Arial"/>
                <a:cs typeface="Arial"/>
              </a:rPr>
              <a:t>n</a:t>
            </a:r>
            <a:r>
              <a:rPr sz="799" spc="10" dirty="0">
                <a:solidFill>
                  <a:srgbClr val="707877"/>
                </a:solidFill>
                <a:latin typeface="Arial"/>
                <a:cs typeface="Arial"/>
              </a:rPr>
              <a:t>e</a:t>
            </a:r>
            <a:r>
              <a:rPr sz="799" spc="10" dirty="0">
                <a:solidFill>
                  <a:srgbClr val="626867"/>
                </a:solidFill>
                <a:latin typeface="Arial"/>
                <a:cs typeface="Arial"/>
              </a:rPr>
              <a:t>j  </a:t>
            </a:r>
            <a:r>
              <a:rPr sz="899" spc="10" dirty="0">
                <a:solidFill>
                  <a:srgbClr val="86908F"/>
                </a:solidFill>
                <a:latin typeface="Arial"/>
                <a:cs typeface="Arial"/>
              </a:rPr>
              <a:t>ö</a:t>
            </a:r>
            <a:r>
              <a:rPr sz="899" spc="10" dirty="0">
                <a:solidFill>
                  <a:srgbClr val="626867"/>
                </a:solidFill>
                <a:latin typeface="Arial"/>
                <a:cs typeface="Arial"/>
              </a:rPr>
              <a:t>m</a:t>
            </a:r>
            <a:r>
              <a:rPr sz="899" spc="10" dirty="0">
                <a:solidFill>
                  <a:srgbClr val="707877"/>
                </a:solidFill>
                <a:latin typeface="Arial"/>
                <a:cs typeface="Arial"/>
              </a:rPr>
              <a:t>nost</a:t>
            </a:r>
            <a:r>
              <a:rPr sz="899" spc="10" dirty="0">
                <a:solidFill>
                  <a:srgbClr val="86908F"/>
                </a:solidFill>
                <a:latin typeface="Arial"/>
                <a:cs typeface="Arial"/>
              </a:rPr>
              <a:t>í</a:t>
            </a:r>
            <a:r>
              <a:rPr sz="899" spc="10" dirty="0">
                <a:solidFill>
                  <a:srgbClr val="707877"/>
                </a:solidFill>
                <a:latin typeface="Arial"/>
                <a:cs typeface="Arial"/>
              </a:rPr>
              <a:t>):</a:t>
            </a:r>
            <a:endParaRPr sz="800">
              <a:latin typeface="Arial"/>
              <a:cs typeface="Arial"/>
            </a:endParaRPr>
          </a:p>
        </p:txBody>
      </p:sp>
      <p:sp>
        <p:nvSpPr>
          <p:cNvPr id="22" name="text 1"/>
          <p:cNvSpPr txBox="1"/>
          <p:nvPr/>
        </p:nvSpPr>
        <p:spPr>
          <a:xfrm rot="5400000">
            <a:off x="355139" y="1858775"/>
            <a:ext cx="3154008" cy="25988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50" spc="10" dirty="0">
                <a:solidFill>
                  <a:srgbClr val="626867"/>
                </a:solidFill>
                <a:latin typeface="Arial"/>
                <a:cs typeface="Arial"/>
              </a:rPr>
              <a:t>D</a:t>
            </a:r>
            <a:r>
              <a:rPr sz="950" spc="10" dirty="0">
                <a:solidFill>
                  <a:srgbClr val="707877"/>
                </a:solidFill>
                <a:latin typeface="Arial"/>
                <a:cs typeface="Arial"/>
              </a:rPr>
              <a:t>r</a:t>
            </a:r>
            <a:r>
              <a:rPr sz="950" spc="10" dirty="0">
                <a:solidFill>
                  <a:srgbClr val="626867"/>
                </a:solidFill>
                <a:latin typeface="Arial"/>
                <a:cs typeface="Arial"/>
              </a:rPr>
              <a:t>uh  </a:t>
            </a:r>
            <a:r>
              <a:rPr sz="950" spc="10" dirty="0">
                <a:solidFill>
                  <a:srgbClr val="707877"/>
                </a:solidFill>
                <a:latin typeface="Arial"/>
                <a:cs typeface="Arial"/>
              </a:rPr>
              <a:t>pod</a:t>
            </a:r>
            <a:r>
              <a:rPr sz="950" spc="10" dirty="0">
                <a:solidFill>
                  <a:srgbClr val="626867"/>
                </a:solidFill>
                <a:latin typeface="Arial"/>
                <a:cs typeface="Arial"/>
              </a:rPr>
              <a:t>u</a:t>
            </a:r>
            <a:r>
              <a:rPr sz="950" spc="10" dirty="0">
                <a:solidFill>
                  <a:srgbClr val="707877"/>
                </a:solidFill>
                <a:latin typeface="Arial"/>
                <a:cs typeface="Arial"/>
              </a:rPr>
              <a:t>ja</a:t>
            </a:r>
            <a:r>
              <a:rPr sz="950" spc="10" dirty="0">
                <a:solidFill>
                  <a:srgbClr val="626867"/>
                </a:solidFill>
                <a:latin typeface="Arial"/>
                <a:cs typeface="Arial"/>
              </a:rPr>
              <a:t>ti</a:t>
            </a:r>
            <a:r>
              <a:rPr sz="950" spc="10" dirty="0">
                <a:solidFill>
                  <a:srgbClr val="707877"/>
                </a:solidFill>
                <a:latin typeface="Arial"/>
                <a:cs typeface="Arial"/>
              </a:rPr>
              <a:t>a</a:t>
            </a:r>
            <a:r>
              <a:rPr sz="950" spc="10" dirty="0">
                <a:solidFill>
                  <a:srgbClr val="86908F"/>
                </a:solidFill>
                <a:latin typeface="Arial"/>
                <a:cs typeface="Arial"/>
              </a:rPr>
              <a:t>:</a:t>
            </a:r>
            <a:endParaRPr sz="9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889" spc="10" dirty="0">
                <a:solidFill>
                  <a:srgbClr val="707877"/>
                </a:solidFill>
                <a:latin typeface="Arial"/>
                <a:cs typeface="Arial"/>
              </a:rPr>
              <a:t>(§  3  ods</a:t>
            </a:r>
            <a:r>
              <a:rPr sz="889" spc="10" dirty="0">
                <a:solidFill>
                  <a:srgbClr val="86908F"/>
                </a:solidFill>
                <a:latin typeface="Arial"/>
                <a:cs typeface="Arial"/>
              </a:rPr>
              <a:t>. </a:t>
            </a:r>
            <a:r>
              <a:rPr sz="839" spc="10" dirty="0">
                <a:solidFill>
                  <a:srgbClr val="707877"/>
                </a:solidFill>
                <a:latin typeface="Arial"/>
                <a:cs typeface="Arial"/>
              </a:rPr>
              <a:t>1  </a:t>
            </a:r>
            <a:r>
              <a:rPr sz="889" spc="10" dirty="0">
                <a:solidFill>
                  <a:srgbClr val="707877"/>
                </a:solidFill>
                <a:latin typeface="Arial"/>
                <a:cs typeface="Arial"/>
              </a:rPr>
              <a:t>pism</a:t>
            </a:r>
            <a:r>
              <a:rPr sz="889" spc="10" dirty="0">
                <a:solidFill>
                  <a:srgbClr val="86908F"/>
                </a:solidFill>
                <a:latin typeface="Arial"/>
                <a:cs typeface="Arial"/>
              </a:rPr>
              <a:t>. </a:t>
            </a:r>
            <a:r>
              <a:rPr sz="889" spc="10" dirty="0">
                <a:solidFill>
                  <a:srgbClr val="707877"/>
                </a:solidFill>
                <a:latin typeface="Arial"/>
                <a:cs typeface="Arial"/>
              </a:rPr>
              <a:t>d)  zák.  </a:t>
            </a:r>
            <a:r>
              <a:rPr sz="1240" spc="10" dirty="0">
                <a:solidFill>
                  <a:srgbClr val="707877"/>
                </a:solidFill>
                <a:latin typeface="Arial"/>
                <a:cs typeface="Arial"/>
              </a:rPr>
              <a:t>c</a:t>
            </a:r>
            <a:r>
              <a:rPr sz="1240" spc="10" dirty="0">
                <a:solidFill>
                  <a:srgbClr val="86908F"/>
                </a:solidFill>
                <a:latin typeface="Arial"/>
                <a:cs typeface="Arial"/>
              </a:rPr>
              <a:t>. </a:t>
            </a:r>
            <a:r>
              <a:rPr sz="839" spc="10" dirty="0">
                <a:solidFill>
                  <a:srgbClr val="707877"/>
                </a:solidFill>
                <a:latin typeface="Arial"/>
                <a:cs typeface="Arial"/>
              </a:rPr>
              <a:t>406/20</a:t>
            </a:r>
            <a:r>
              <a:rPr sz="839" spc="10" dirty="0">
                <a:solidFill>
                  <a:srgbClr val="626867"/>
                </a:solidFill>
                <a:latin typeface="Arial"/>
                <a:cs typeface="Arial"/>
              </a:rPr>
              <a:t>1</a:t>
            </a:r>
            <a:r>
              <a:rPr sz="839" spc="10" dirty="0">
                <a:solidFill>
                  <a:srgbClr val="707877"/>
                </a:solidFill>
                <a:latin typeface="Arial"/>
                <a:cs typeface="Arial"/>
              </a:rPr>
              <a:t>1   </a:t>
            </a:r>
            <a:r>
              <a:rPr sz="889" spc="10" dirty="0">
                <a:solidFill>
                  <a:srgbClr val="707877"/>
                </a:solidFill>
                <a:latin typeface="Arial"/>
                <a:cs typeface="Arial"/>
              </a:rPr>
              <a:t>Z</a:t>
            </a:r>
            <a:r>
              <a:rPr sz="889" spc="10" dirty="0">
                <a:solidFill>
                  <a:srgbClr val="626867"/>
                </a:solidFill>
                <a:latin typeface="Arial"/>
                <a:cs typeface="Arial"/>
              </a:rPr>
              <a:t>.</a:t>
            </a:r>
            <a:r>
              <a:rPr sz="889" spc="10" dirty="0">
                <a:solidFill>
                  <a:srgbClr val="707877"/>
                </a:solidFill>
                <a:latin typeface="Arial"/>
                <a:cs typeface="Arial"/>
              </a:rPr>
              <a:t>z.)    </a:t>
            </a:r>
            <a:r>
              <a:rPr sz="839" spc="10" dirty="0">
                <a:solidFill>
                  <a:srgbClr val="CDD7D7"/>
                </a:solidFill>
                <a:latin typeface="Arial"/>
                <a:cs typeface="Arial"/>
              </a:rPr>
              <a:t>, </a:t>
            </a:r>
            <a:r>
              <a:rPr sz="839" spc="10" dirty="0">
                <a:solidFill>
                  <a:srgbClr val="626867"/>
                </a:solidFill>
                <a:latin typeface="Arial"/>
                <a:cs typeface="Arial"/>
              </a:rPr>
              <a:t>podujatie</a:t>
            </a:r>
            <a:endParaRPr sz="800">
              <a:latin typeface="Arial"/>
              <a:cs typeface="Arial"/>
            </a:endParaRPr>
          </a:p>
        </p:txBody>
      </p:sp>
      <p:sp>
        <p:nvSpPr>
          <p:cNvPr id="23" name="text 1"/>
          <p:cNvSpPr txBox="1"/>
          <p:nvPr/>
        </p:nvSpPr>
        <p:spPr>
          <a:xfrm rot="5400000">
            <a:off x="897180" y="965362"/>
            <a:ext cx="1245126" cy="1378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799" spc="10" dirty="0">
                <a:solidFill>
                  <a:srgbClr val="626867"/>
                </a:solidFill>
                <a:latin typeface="Arial"/>
                <a:cs typeface="Arial"/>
              </a:rPr>
              <a:t>D</a:t>
            </a:r>
            <a:r>
              <a:rPr sz="799" spc="10" dirty="0">
                <a:solidFill>
                  <a:srgbClr val="707877"/>
                </a:solidFill>
                <a:latin typeface="Arial"/>
                <a:cs typeface="Arial"/>
              </a:rPr>
              <a:t>eñ  </a:t>
            </a:r>
            <a:r>
              <a:rPr sz="799" spc="10" dirty="0">
                <a:solidFill>
                  <a:srgbClr val="626867"/>
                </a:solidFill>
                <a:latin typeface="Arial"/>
                <a:cs typeface="Arial"/>
              </a:rPr>
              <a:t>k</a:t>
            </a:r>
            <a:r>
              <a:rPr sz="799" spc="10" dirty="0">
                <a:solidFill>
                  <a:srgbClr val="707877"/>
                </a:solidFill>
                <a:latin typeface="Arial"/>
                <a:cs typeface="Arial"/>
              </a:rPr>
              <a:t>o</a:t>
            </a:r>
            <a:r>
              <a:rPr sz="799" spc="10" dirty="0">
                <a:solidFill>
                  <a:srgbClr val="626867"/>
                </a:solidFill>
                <a:latin typeface="Arial"/>
                <a:cs typeface="Arial"/>
              </a:rPr>
              <a:t>n</a:t>
            </a:r>
            <a:r>
              <a:rPr sz="799" spc="10" dirty="0">
                <a:solidFill>
                  <a:srgbClr val="707877"/>
                </a:solidFill>
                <a:latin typeface="Arial"/>
                <a:cs typeface="Arial"/>
              </a:rPr>
              <a:t>ania  </a:t>
            </a:r>
            <a:r>
              <a:rPr sz="799" spc="10" dirty="0">
                <a:solidFill>
                  <a:srgbClr val="626867"/>
                </a:solidFill>
                <a:latin typeface="Arial"/>
                <a:cs typeface="Arial"/>
              </a:rPr>
              <a:t>p</a:t>
            </a:r>
            <a:r>
              <a:rPr sz="799" spc="10" dirty="0">
                <a:solidFill>
                  <a:srgbClr val="707877"/>
                </a:solidFill>
                <a:latin typeface="Arial"/>
                <a:cs typeface="Arial"/>
              </a:rPr>
              <a:t>o</a:t>
            </a:r>
            <a:r>
              <a:rPr sz="799" spc="10" dirty="0">
                <a:solidFill>
                  <a:srgbClr val="626867"/>
                </a:solidFill>
                <a:latin typeface="Arial"/>
                <a:cs typeface="Arial"/>
              </a:rPr>
              <a:t>d</a:t>
            </a:r>
            <a:r>
              <a:rPr sz="799" spc="10" dirty="0">
                <a:solidFill>
                  <a:srgbClr val="707877"/>
                </a:solidFill>
                <a:latin typeface="Arial"/>
                <a:cs typeface="Arial"/>
              </a:rPr>
              <a:t>u</a:t>
            </a:r>
            <a:r>
              <a:rPr sz="799" spc="10" dirty="0">
                <a:solidFill>
                  <a:srgbClr val="626867"/>
                </a:solidFill>
                <a:latin typeface="Arial"/>
                <a:cs typeface="Arial"/>
              </a:rPr>
              <a:t>j</a:t>
            </a:r>
            <a:r>
              <a:rPr sz="799" spc="10" dirty="0">
                <a:solidFill>
                  <a:srgbClr val="707877"/>
                </a:solidFill>
                <a:latin typeface="Arial"/>
                <a:cs typeface="Arial"/>
              </a:rPr>
              <a:t>a</a:t>
            </a:r>
            <a:r>
              <a:rPr sz="799" spc="10" dirty="0">
                <a:solidFill>
                  <a:srgbClr val="626867"/>
                </a:solidFill>
                <a:latin typeface="Arial"/>
                <a:cs typeface="Arial"/>
              </a:rPr>
              <a:t>t</a:t>
            </a:r>
            <a:r>
              <a:rPr sz="799" spc="10" dirty="0">
                <a:solidFill>
                  <a:srgbClr val="707877"/>
                </a:solidFill>
                <a:latin typeface="Arial"/>
                <a:cs typeface="Arial"/>
              </a:rPr>
              <a:t>i</a:t>
            </a:r>
            <a:r>
              <a:rPr sz="799" spc="10" dirty="0">
                <a:solidFill>
                  <a:srgbClr val="626867"/>
                </a:solidFill>
                <a:latin typeface="Arial"/>
                <a:cs typeface="Arial"/>
              </a:rPr>
              <a:t>a</a:t>
            </a:r>
            <a:r>
              <a:rPr sz="799" spc="10" dirty="0">
                <a:solidFill>
                  <a:srgbClr val="86908F"/>
                </a:solidFill>
                <a:latin typeface="Arial"/>
                <a:cs typeface="Arial"/>
              </a:rPr>
              <a:t>:</a:t>
            </a:r>
            <a:endParaRPr sz="700">
              <a:latin typeface="Arial"/>
              <a:cs typeface="Arial"/>
            </a:endParaRPr>
          </a:p>
        </p:txBody>
      </p:sp>
      <p:sp>
        <p:nvSpPr>
          <p:cNvPr id="24" name="text 1"/>
          <p:cNvSpPr txBox="1"/>
          <p:nvPr/>
        </p:nvSpPr>
        <p:spPr>
          <a:xfrm rot="5400000">
            <a:off x="-1599088" y="3204333"/>
            <a:ext cx="5723068" cy="13782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89" spc="10" dirty="0">
                <a:solidFill>
                  <a:srgbClr val="626867"/>
                </a:solidFill>
                <a:latin typeface="Arial"/>
                <a:cs typeface="Arial"/>
              </a:rPr>
              <a:t>D</a:t>
            </a:r>
            <a:r>
              <a:rPr sz="889" spc="10" dirty="0">
                <a:solidFill>
                  <a:srgbClr val="707877"/>
                </a:solidFill>
                <a:latin typeface="Arial"/>
                <a:cs typeface="Arial"/>
              </a:rPr>
              <a:t>r</a:t>
            </a:r>
            <a:r>
              <a:rPr sz="889" spc="10" dirty="0">
                <a:solidFill>
                  <a:srgbClr val="626867"/>
                </a:solidFill>
                <a:latin typeface="Arial"/>
                <a:cs typeface="Arial"/>
              </a:rPr>
              <a:t>uh  </a:t>
            </a:r>
            <a:r>
              <a:rPr sz="889" spc="10" dirty="0">
                <a:solidFill>
                  <a:srgbClr val="707877"/>
                </a:solidFill>
                <a:latin typeface="Arial"/>
                <a:cs typeface="Arial"/>
              </a:rPr>
              <a:t>vyko</a:t>
            </a:r>
            <a:r>
              <a:rPr sz="889" spc="10" dirty="0">
                <a:solidFill>
                  <a:srgbClr val="626867"/>
                </a:solidFill>
                <a:latin typeface="Arial"/>
                <a:cs typeface="Arial"/>
              </a:rPr>
              <a:t>n</a:t>
            </a:r>
            <a:r>
              <a:rPr sz="889" spc="10" dirty="0">
                <a:solidFill>
                  <a:srgbClr val="707877"/>
                </a:solidFill>
                <a:latin typeface="Arial"/>
                <a:cs typeface="Arial"/>
              </a:rPr>
              <a:t>áva</a:t>
            </a:r>
            <a:r>
              <a:rPr sz="889" spc="10" dirty="0">
                <a:solidFill>
                  <a:srgbClr val="626867"/>
                </a:solidFill>
                <a:latin typeface="Arial"/>
                <a:cs typeface="Arial"/>
              </a:rPr>
              <a:t>n</a:t>
            </a:r>
            <a:r>
              <a:rPr sz="889" spc="10" dirty="0">
                <a:solidFill>
                  <a:srgbClr val="707877"/>
                </a:solidFill>
                <a:latin typeface="Arial"/>
                <a:cs typeface="Arial"/>
              </a:rPr>
              <a:t>ej  </a:t>
            </a:r>
            <a:r>
              <a:rPr sz="889" spc="10" dirty="0">
                <a:solidFill>
                  <a:srgbClr val="626867"/>
                </a:solidFill>
                <a:latin typeface="Arial"/>
                <a:cs typeface="Arial"/>
              </a:rPr>
              <a:t>d</a:t>
            </a:r>
            <a:r>
              <a:rPr sz="889" spc="10" dirty="0">
                <a:solidFill>
                  <a:srgbClr val="707877"/>
                </a:solidFill>
                <a:latin typeface="Arial"/>
                <a:cs typeface="Arial"/>
              </a:rPr>
              <a:t>o</a:t>
            </a:r>
            <a:r>
              <a:rPr sz="889" spc="10" dirty="0">
                <a:solidFill>
                  <a:srgbClr val="626867"/>
                </a:solidFill>
                <a:latin typeface="Arial"/>
                <a:cs typeface="Arial"/>
              </a:rPr>
              <a:t>br</a:t>
            </a:r>
            <a:r>
              <a:rPr sz="889" spc="10" dirty="0">
                <a:solidFill>
                  <a:srgbClr val="707877"/>
                </a:solidFill>
                <a:latin typeface="Arial"/>
                <a:cs typeface="Arial"/>
              </a:rPr>
              <a:t>ovof</a:t>
            </a:r>
            <a:r>
              <a:rPr sz="889" spc="10" dirty="0">
                <a:solidFill>
                  <a:srgbClr val="626867"/>
                </a:solidFill>
                <a:latin typeface="Arial"/>
                <a:cs typeface="Arial"/>
              </a:rPr>
              <a:t>n</a:t>
            </a:r>
            <a:r>
              <a:rPr sz="889" spc="10" dirty="0">
                <a:solidFill>
                  <a:srgbClr val="707877"/>
                </a:solidFill>
                <a:latin typeface="Arial"/>
                <a:cs typeface="Arial"/>
              </a:rPr>
              <a:t>ícke</a:t>
            </a:r>
            <a:r>
              <a:rPr sz="889" spc="10" dirty="0">
                <a:solidFill>
                  <a:srgbClr val="626867"/>
                </a:solidFill>
                <a:latin typeface="Arial"/>
                <a:cs typeface="Arial"/>
              </a:rPr>
              <a:t>j  </a:t>
            </a:r>
            <a:r>
              <a:rPr sz="889" spc="10" dirty="0">
                <a:solidFill>
                  <a:srgbClr val="707877"/>
                </a:solidFill>
                <a:latin typeface="Arial"/>
                <a:cs typeface="Arial"/>
              </a:rPr>
              <a:t>èi</a:t>
            </a:r>
            <a:r>
              <a:rPr sz="889" spc="10" dirty="0">
                <a:solidFill>
                  <a:srgbClr val="626867"/>
                </a:solidFill>
                <a:latin typeface="Arial"/>
                <a:cs typeface="Arial"/>
              </a:rPr>
              <a:t>n</a:t>
            </a:r>
            <a:r>
              <a:rPr sz="889" spc="10" dirty="0">
                <a:solidFill>
                  <a:srgbClr val="707877"/>
                </a:solidFill>
                <a:latin typeface="Arial"/>
                <a:cs typeface="Arial"/>
              </a:rPr>
              <a:t>nos</a:t>
            </a:r>
            <a:r>
              <a:rPr sz="889" spc="10" dirty="0">
                <a:solidFill>
                  <a:srgbClr val="626867"/>
                </a:solidFill>
                <a:latin typeface="Arial"/>
                <a:cs typeface="Arial"/>
              </a:rPr>
              <a:t>t</a:t>
            </a:r>
            <a:r>
              <a:rPr sz="889" spc="10" dirty="0">
                <a:solidFill>
                  <a:srgbClr val="707877"/>
                </a:solidFill>
                <a:latin typeface="Arial"/>
                <a:cs typeface="Arial"/>
              </a:rPr>
              <a:t>i     </a:t>
            </a:r>
            <a:r>
              <a:rPr sz="889" spc="10" dirty="0">
                <a:solidFill>
                  <a:srgbClr val="EB8F89"/>
                </a:solidFill>
                <a:latin typeface="Arial"/>
                <a:cs typeface="Arial"/>
              </a:rPr>
              <a:t>zabezpeëerne   organiL~C,t:  </a:t>
            </a:r>
            <a:r>
              <a:rPr sz="839" spc="10" dirty="0">
                <a:solidFill>
                  <a:srgbClr val="EB8F89"/>
                </a:solidFill>
                <a:latin typeface="Arial"/>
                <a:cs typeface="Arial"/>
              </a:rPr>
              <a:t>záµasu,   vedenie   a  </a:t>
            </a:r>
            <a:r>
              <a:rPr sz="889" spc="10" dirty="0">
                <a:solidFill>
                  <a:srgbClr val="EB8F89"/>
                </a:solidFill>
                <a:latin typeface="Arial"/>
                <a:cs typeface="Arial"/>
              </a:rPr>
              <a:t>kouëlnq</a:t>
            </a:r>
            <a:endParaRPr sz="800">
              <a:latin typeface="Arial"/>
              <a:cs typeface="Arial"/>
            </a:endParaRPr>
          </a:p>
        </p:txBody>
      </p:sp>
      <p:sp>
        <p:nvSpPr>
          <p:cNvPr id="25" name="text 1"/>
          <p:cNvSpPr txBox="1"/>
          <p:nvPr/>
        </p:nvSpPr>
        <p:spPr>
          <a:xfrm rot="5400000">
            <a:off x="277184" y="1168536"/>
            <a:ext cx="1661766" cy="1378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89" spc="10" dirty="0">
                <a:solidFill>
                  <a:srgbClr val="707877"/>
                </a:solidFill>
                <a:latin typeface="Arial"/>
                <a:cs typeface="Arial"/>
              </a:rPr>
              <a:t>(</a:t>
            </a:r>
            <a:r>
              <a:rPr sz="889" spc="10" dirty="0">
                <a:solidFill>
                  <a:srgbClr val="626867"/>
                </a:solidFill>
                <a:latin typeface="Arial"/>
                <a:cs typeface="Arial"/>
              </a:rPr>
              <a:t>p</a:t>
            </a:r>
            <a:r>
              <a:rPr sz="889" spc="10" dirty="0">
                <a:solidFill>
                  <a:srgbClr val="707877"/>
                </a:solidFill>
                <a:latin typeface="Arial"/>
                <a:cs typeface="Arial"/>
              </a:rPr>
              <a:t>opis  vykonávanej  </a:t>
            </a:r>
            <a:r>
              <a:rPr sz="889" spc="10" dirty="0">
                <a:solidFill>
                  <a:srgbClr val="86908F"/>
                </a:solidFill>
                <a:latin typeface="Arial"/>
                <a:cs typeface="Arial"/>
              </a:rPr>
              <a:t>öí</a:t>
            </a:r>
            <a:r>
              <a:rPr sz="889" spc="10" dirty="0">
                <a:solidFill>
                  <a:srgbClr val="626867"/>
                </a:solidFill>
                <a:latin typeface="Arial"/>
                <a:cs typeface="Arial"/>
              </a:rPr>
              <a:t>n</a:t>
            </a:r>
            <a:r>
              <a:rPr sz="889" spc="10" dirty="0">
                <a:solidFill>
                  <a:srgbClr val="707877"/>
                </a:solidFill>
                <a:latin typeface="Arial"/>
                <a:cs typeface="Arial"/>
              </a:rPr>
              <a:t>nos</a:t>
            </a:r>
            <a:r>
              <a:rPr sz="889" spc="10" dirty="0">
                <a:solidFill>
                  <a:srgbClr val="626867"/>
                </a:solidFill>
                <a:latin typeface="Arial"/>
                <a:cs typeface="Arial"/>
              </a:rPr>
              <a:t>t</a:t>
            </a:r>
            <a:r>
              <a:rPr sz="889" spc="10" dirty="0">
                <a:solidFill>
                  <a:srgbClr val="707877"/>
                </a:solidFill>
                <a:latin typeface="Arial"/>
                <a:cs typeface="Arial"/>
              </a:rPr>
              <a:t>i):</a:t>
            </a:r>
            <a:endParaRPr sz="800">
              <a:latin typeface="Arial"/>
              <a:cs typeface="Arial"/>
            </a:endParaRPr>
          </a:p>
        </p:txBody>
      </p:sp>
      <p:sp>
        <p:nvSpPr>
          <p:cNvPr id="26" name="text 1"/>
          <p:cNvSpPr txBox="1"/>
          <p:nvPr/>
        </p:nvSpPr>
        <p:spPr>
          <a:xfrm rot="5400000">
            <a:off x="-769250" y="1840764"/>
            <a:ext cx="3154006" cy="29590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50" spc="10" dirty="0">
                <a:solidFill>
                  <a:srgbClr val="626867"/>
                </a:solidFill>
                <a:latin typeface="Arial"/>
                <a:cs typeface="Arial"/>
              </a:rPr>
              <a:t>Druh  </a:t>
            </a:r>
            <a:r>
              <a:rPr sz="950" spc="10" dirty="0">
                <a:solidFill>
                  <a:srgbClr val="707877"/>
                </a:solidFill>
                <a:latin typeface="Arial"/>
                <a:cs typeface="Arial"/>
              </a:rPr>
              <a:t>po</a:t>
            </a:r>
            <a:r>
              <a:rPr sz="950" spc="10" dirty="0">
                <a:solidFill>
                  <a:srgbClr val="626867"/>
                </a:solidFill>
                <a:latin typeface="Arial"/>
                <a:cs typeface="Arial"/>
              </a:rPr>
              <a:t>d</a:t>
            </a:r>
            <a:r>
              <a:rPr sz="950" spc="10" dirty="0">
                <a:solidFill>
                  <a:srgbClr val="707877"/>
                </a:solidFill>
                <a:latin typeface="Arial"/>
                <a:cs typeface="Arial"/>
              </a:rPr>
              <a:t>uja</a:t>
            </a:r>
            <a:r>
              <a:rPr sz="950" spc="10" dirty="0">
                <a:solidFill>
                  <a:srgbClr val="626867"/>
                </a:solidFill>
                <a:latin typeface="Arial"/>
                <a:cs typeface="Arial"/>
              </a:rPr>
              <a:t>t</a:t>
            </a:r>
            <a:r>
              <a:rPr sz="950" spc="10" dirty="0">
                <a:solidFill>
                  <a:srgbClr val="707877"/>
                </a:solidFill>
                <a:latin typeface="Arial"/>
                <a:cs typeface="Arial"/>
              </a:rPr>
              <a:t>ia</a:t>
            </a:r>
            <a:r>
              <a:rPr sz="950" spc="10" dirty="0">
                <a:solidFill>
                  <a:srgbClr val="86908F"/>
                </a:solidFill>
                <a:latin typeface="Arial"/>
                <a:cs typeface="Arial"/>
              </a:rPr>
              <a:t>:</a:t>
            </a:r>
            <a:endParaRPr sz="9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889" spc="10" dirty="0">
                <a:solidFill>
                  <a:srgbClr val="707877"/>
                </a:solidFill>
                <a:latin typeface="Arial"/>
                <a:cs typeface="Arial"/>
              </a:rPr>
              <a:t>(§  3  ods</a:t>
            </a:r>
            <a:r>
              <a:rPr sz="889" spc="10" dirty="0">
                <a:solidFill>
                  <a:srgbClr val="86908F"/>
                </a:solidFill>
                <a:latin typeface="Arial"/>
                <a:cs typeface="Arial"/>
              </a:rPr>
              <a:t>.  </a:t>
            </a:r>
            <a:r>
              <a:rPr sz="839" spc="10" dirty="0">
                <a:solidFill>
                  <a:srgbClr val="626867"/>
                </a:solidFill>
                <a:latin typeface="Arial"/>
                <a:cs typeface="Arial"/>
              </a:rPr>
              <a:t>1  </a:t>
            </a:r>
            <a:r>
              <a:rPr sz="889" spc="10" dirty="0">
                <a:solidFill>
                  <a:srgbClr val="707877"/>
                </a:solidFill>
                <a:latin typeface="Arial"/>
                <a:cs typeface="Arial"/>
              </a:rPr>
              <a:t>p</a:t>
            </a:r>
            <a:r>
              <a:rPr sz="889" spc="10" dirty="0">
                <a:solidFill>
                  <a:srgbClr val="626867"/>
                </a:solidFill>
                <a:latin typeface="Arial"/>
                <a:cs typeface="Arial"/>
              </a:rPr>
              <a:t>í</a:t>
            </a:r>
            <a:r>
              <a:rPr sz="889" spc="10" dirty="0">
                <a:solidFill>
                  <a:srgbClr val="707877"/>
                </a:solidFill>
                <a:latin typeface="Arial"/>
                <a:cs typeface="Arial"/>
              </a:rPr>
              <a:t>s</a:t>
            </a:r>
            <a:r>
              <a:rPr sz="889" spc="10" dirty="0">
                <a:solidFill>
                  <a:srgbClr val="626867"/>
                </a:solidFill>
                <a:latin typeface="Arial"/>
                <a:cs typeface="Arial"/>
              </a:rPr>
              <a:t>m</a:t>
            </a:r>
            <a:r>
              <a:rPr sz="889" spc="10" dirty="0">
                <a:solidFill>
                  <a:srgbClr val="86908F"/>
                </a:solidFill>
                <a:latin typeface="Arial"/>
                <a:cs typeface="Arial"/>
              </a:rPr>
              <a:t>.  </a:t>
            </a:r>
            <a:r>
              <a:rPr sz="889" spc="10" dirty="0">
                <a:solidFill>
                  <a:srgbClr val="626867"/>
                </a:solidFill>
                <a:latin typeface="Arial"/>
                <a:cs typeface="Arial"/>
              </a:rPr>
              <a:t>d</a:t>
            </a:r>
            <a:r>
              <a:rPr sz="889" spc="10" dirty="0">
                <a:solidFill>
                  <a:srgbClr val="707877"/>
                </a:solidFill>
                <a:latin typeface="Arial"/>
                <a:cs typeface="Arial"/>
              </a:rPr>
              <a:t>)  zák.  </a:t>
            </a:r>
            <a:r>
              <a:rPr sz="1240" spc="10" dirty="0">
                <a:solidFill>
                  <a:srgbClr val="707877"/>
                </a:solidFill>
                <a:latin typeface="Arial"/>
                <a:cs typeface="Arial"/>
              </a:rPr>
              <a:t>c</a:t>
            </a:r>
            <a:r>
              <a:rPr sz="1240" spc="10" dirty="0">
                <a:solidFill>
                  <a:srgbClr val="86908F"/>
                </a:solidFill>
                <a:latin typeface="Arial"/>
                <a:cs typeface="Arial"/>
              </a:rPr>
              <a:t>. </a:t>
            </a:r>
            <a:r>
              <a:rPr sz="839" spc="10" dirty="0">
                <a:solidFill>
                  <a:srgbClr val="626867"/>
                </a:solidFill>
                <a:latin typeface="Arial"/>
                <a:cs typeface="Arial"/>
              </a:rPr>
              <a:t>4</a:t>
            </a:r>
            <a:r>
              <a:rPr sz="839" spc="10" dirty="0">
                <a:solidFill>
                  <a:srgbClr val="707877"/>
                </a:solidFill>
                <a:latin typeface="Arial"/>
                <a:cs typeface="Arial"/>
              </a:rPr>
              <a:t>06/20</a:t>
            </a:r>
            <a:r>
              <a:rPr sz="839" spc="10" dirty="0">
                <a:solidFill>
                  <a:srgbClr val="626867"/>
                </a:solidFill>
                <a:latin typeface="Arial"/>
                <a:cs typeface="Arial"/>
              </a:rPr>
              <a:t>11  </a:t>
            </a:r>
            <a:r>
              <a:rPr sz="889" spc="10" dirty="0">
                <a:solidFill>
                  <a:srgbClr val="707877"/>
                </a:solidFill>
                <a:latin typeface="Arial"/>
                <a:cs typeface="Arial"/>
              </a:rPr>
              <a:t>Z.z.)     </a:t>
            </a:r>
            <a:r>
              <a:rPr sz="839" spc="10" dirty="0">
                <a:solidFill>
                  <a:srgbClr val="626867"/>
                </a:solidFill>
                <a:latin typeface="Arial"/>
                <a:cs typeface="Arial"/>
              </a:rPr>
              <a:t>podujatie</a:t>
            </a:r>
            <a:endParaRPr sz="800">
              <a:latin typeface="Arial"/>
              <a:cs typeface="Arial"/>
            </a:endParaRPr>
          </a:p>
        </p:txBody>
      </p:sp>
      <p:sp>
        <p:nvSpPr>
          <p:cNvPr id="27" name="text 1"/>
          <p:cNvSpPr txBox="1"/>
          <p:nvPr/>
        </p:nvSpPr>
        <p:spPr>
          <a:xfrm rot="5400000">
            <a:off x="5455109" y="5149433"/>
            <a:ext cx="2769087" cy="2516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50" spc="10" dirty="0">
                <a:solidFill>
                  <a:srgbClr val="626867"/>
                </a:solidFill>
                <a:latin typeface="Arial"/>
                <a:cs typeface="Arial"/>
              </a:rPr>
              <a:t>VYKAZ  </a:t>
            </a:r>
            <a:r>
              <a:rPr sz="1249" spc="10" dirty="0">
                <a:solidFill>
                  <a:srgbClr val="626867"/>
                </a:solidFill>
                <a:latin typeface="Arial"/>
                <a:cs typeface="Arial"/>
              </a:rPr>
              <a:t>dobrovofníckej  ëinnosti</a:t>
            </a:r>
            <a:endParaRPr sz="1200">
              <a:latin typeface="Arial"/>
              <a:cs typeface="Arial"/>
            </a:endParaRPr>
          </a:p>
        </p:txBody>
      </p:sp>
      <p:sp>
        <p:nvSpPr>
          <p:cNvPr id="28" name="text 1"/>
          <p:cNvSpPr txBox="1"/>
          <p:nvPr/>
        </p:nvSpPr>
        <p:spPr>
          <a:xfrm rot="5400000">
            <a:off x="4555015" y="5218564"/>
            <a:ext cx="4036491" cy="12502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39" spc="10" dirty="0">
                <a:solidFill>
                  <a:srgbClr val="626867"/>
                </a:solidFill>
                <a:latin typeface="Arial"/>
                <a:cs typeface="Arial"/>
              </a:rPr>
              <a:t>1.1.2018   Casové   obdobie   platnosti   zmluvy:     1</a:t>
            </a:r>
            <a:r>
              <a:rPr sz="839" spc="10" dirty="0">
                <a:solidFill>
                  <a:srgbClr val="86908F"/>
                </a:solidFill>
                <a:latin typeface="Arial"/>
                <a:cs typeface="Arial"/>
              </a:rPr>
              <a:t>.</a:t>
            </a:r>
            <a:r>
              <a:rPr sz="839" spc="10" dirty="0">
                <a:solidFill>
                  <a:srgbClr val="626867"/>
                </a:solidFill>
                <a:latin typeface="Arial"/>
                <a:cs typeface="Arial"/>
              </a:rPr>
              <a:t>1</a:t>
            </a:r>
            <a:r>
              <a:rPr sz="839" spc="10" dirty="0">
                <a:solidFill>
                  <a:srgbClr val="86908F"/>
                </a:solidFill>
                <a:latin typeface="Arial"/>
                <a:cs typeface="Arial"/>
              </a:rPr>
              <a:t>.</a:t>
            </a:r>
            <a:r>
              <a:rPr sz="839" spc="10" dirty="0">
                <a:solidFill>
                  <a:srgbClr val="707877"/>
                </a:solidFill>
                <a:latin typeface="Arial"/>
                <a:cs typeface="Arial"/>
              </a:rPr>
              <a:t>2</a:t>
            </a:r>
            <a:r>
              <a:rPr sz="839" spc="10" dirty="0">
                <a:solidFill>
                  <a:srgbClr val="626867"/>
                </a:solidFill>
                <a:latin typeface="Arial"/>
                <a:cs typeface="Arial"/>
              </a:rPr>
              <a:t>018    </a:t>
            </a:r>
            <a:r>
              <a:rPr sz="889" spc="10" dirty="0">
                <a:solidFill>
                  <a:srgbClr val="707877"/>
                </a:solidFill>
                <a:latin typeface="Arial"/>
                <a:cs typeface="Arial"/>
              </a:rPr>
              <a:t>d</a:t>
            </a:r>
            <a:r>
              <a:rPr sz="889" spc="10" dirty="0">
                <a:solidFill>
                  <a:srgbClr val="626867"/>
                </a:solidFill>
                <a:latin typeface="Arial"/>
                <a:cs typeface="Arial"/>
              </a:rPr>
              <a:t>o  </a:t>
            </a:r>
            <a:r>
              <a:rPr sz="839" spc="10" dirty="0">
                <a:solidFill>
                  <a:srgbClr val="707877"/>
                </a:solidFill>
                <a:latin typeface="Arial"/>
                <a:cs typeface="Arial"/>
              </a:rPr>
              <a:t>20</a:t>
            </a:r>
            <a:r>
              <a:rPr sz="839" spc="10" dirty="0">
                <a:solidFill>
                  <a:srgbClr val="86908F"/>
                </a:solidFill>
                <a:latin typeface="Arial"/>
                <a:cs typeface="Arial"/>
              </a:rPr>
              <a:t>.</a:t>
            </a:r>
            <a:r>
              <a:rPr sz="839" spc="10" dirty="0">
                <a:solidFill>
                  <a:srgbClr val="626867"/>
                </a:solidFill>
                <a:latin typeface="Arial"/>
                <a:cs typeface="Arial"/>
              </a:rPr>
              <a:t>1</a:t>
            </a:r>
            <a:r>
              <a:rPr sz="839" spc="10" dirty="0">
                <a:solidFill>
                  <a:srgbClr val="707877"/>
                </a:solidFill>
                <a:latin typeface="Arial"/>
                <a:cs typeface="Arial"/>
              </a:rPr>
              <a:t>2</a:t>
            </a:r>
            <a:r>
              <a:rPr sz="839" spc="10" dirty="0">
                <a:solidFill>
                  <a:srgbClr val="86908F"/>
                </a:solidFill>
                <a:latin typeface="Arial"/>
                <a:cs typeface="Arial"/>
              </a:rPr>
              <a:t>.</a:t>
            </a:r>
            <a:r>
              <a:rPr sz="839" spc="10" dirty="0">
                <a:solidFill>
                  <a:srgbClr val="707877"/>
                </a:solidFill>
                <a:latin typeface="Arial"/>
                <a:cs typeface="Arial"/>
              </a:rPr>
              <a:t>2</a:t>
            </a:r>
            <a:r>
              <a:rPr sz="839" spc="10" dirty="0">
                <a:solidFill>
                  <a:srgbClr val="626867"/>
                </a:solidFill>
                <a:latin typeface="Arial"/>
                <a:cs typeface="Arial"/>
              </a:rPr>
              <a:t>018</a:t>
            </a:r>
            <a:endParaRPr sz="800">
              <a:latin typeface="Arial"/>
              <a:cs typeface="Arial"/>
            </a:endParaRPr>
          </a:p>
        </p:txBody>
      </p:sp>
      <p:sp>
        <p:nvSpPr>
          <p:cNvPr id="29" name="text 1"/>
          <p:cNvSpPr txBox="1"/>
          <p:nvPr/>
        </p:nvSpPr>
        <p:spPr>
          <a:xfrm rot="5400000">
            <a:off x="6130601" y="4003240"/>
            <a:ext cx="550830" cy="1301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09" spc="10" dirty="0">
                <a:solidFill>
                  <a:srgbClr val="626867"/>
                </a:solidFill>
                <a:latin typeface="Arial"/>
                <a:cs typeface="Arial"/>
              </a:rPr>
              <a:t>(od   -do)</a:t>
            </a:r>
            <a:endParaRPr sz="800">
              <a:latin typeface="Arial"/>
              <a:cs typeface="Arial"/>
            </a:endParaRPr>
          </a:p>
        </p:txBody>
      </p:sp>
      <p:sp>
        <p:nvSpPr>
          <p:cNvPr id="30" name="text 1"/>
          <p:cNvSpPr txBox="1"/>
          <p:nvPr/>
        </p:nvSpPr>
        <p:spPr>
          <a:xfrm rot="5400000">
            <a:off x="6334176" y="2877013"/>
            <a:ext cx="55814" cy="1378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649" spc="10" dirty="0">
                <a:solidFill>
                  <a:srgbClr val="CDD7D7"/>
                </a:solidFill>
                <a:latin typeface="Arial"/>
                <a:cs typeface="Arial"/>
              </a:rPr>
              <a:t>I</a:t>
            </a:r>
            <a:endParaRPr sz="600">
              <a:latin typeface="Arial"/>
              <a:cs typeface="Arial"/>
            </a:endParaRPr>
          </a:p>
        </p:txBody>
      </p:sp>
      <p:sp>
        <p:nvSpPr>
          <p:cNvPr id="31" name="text 1"/>
          <p:cNvSpPr txBox="1"/>
          <p:nvPr/>
        </p:nvSpPr>
        <p:spPr>
          <a:xfrm rot="5400000">
            <a:off x="6197767" y="2867242"/>
            <a:ext cx="74559" cy="17611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79" spc="10" dirty="0">
                <a:solidFill>
                  <a:srgbClr val="CDD7D7"/>
                </a:solidFill>
                <a:latin typeface="Arial"/>
                <a:cs typeface="Arial"/>
              </a:rPr>
              <a:t>I</a:t>
            </a:r>
            <a:endParaRPr sz="900">
              <a:latin typeface="Arial"/>
              <a:cs typeface="Arial"/>
            </a:endParaRPr>
          </a:p>
        </p:txBody>
      </p:sp>
      <p:sp>
        <p:nvSpPr>
          <p:cNvPr id="32" name="text 1"/>
          <p:cNvSpPr txBox="1"/>
          <p:nvPr/>
        </p:nvSpPr>
        <p:spPr>
          <a:xfrm rot="5400000">
            <a:off x="5501012" y="3442588"/>
            <a:ext cx="1317363" cy="26822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920" spc="10" dirty="0">
                <a:solidFill>
                  <a:srgbClr val="CDD7D7"/>
                </a:solidFill>
                <a:latin typeface="Arial"/>
                <a:cs typeface="Arial"/>
              </a:rPr>
              <a:t>I</a:t>
            </a:r>
            <a:r>
              <a:rPr sz="1920" spc="10" dirty="0">
                <a:solidFill>
                  <a:srgbClr val="626867"/>
                </a:solidFill>
                <a:latin typeface="Arial"/>
                <a:cs typeface="Arial"/>
              </a:rPr>
              <a:t>T</a:t>
            </a:r>
            <a:r>
              <a:rPr sz="919" spc="10" dirty="0">
                <a:solidFill>
                  <a:srgbClr val="626867"/>
                </a:solidFill>
                <a:latin typeface="Arial"/>
                <a:cs typeface="Arial"/>
              </a:rPr>
              <a:t>J  </a:t>
            </a:r>
            <a:r>
              <a:rPr sz="769" spc="10" dirty="0">
                <a:solidFill>
                  <a:srgbClr val="626867"/>
                </a:solidFill>
                <a:latin typeface="Arial"/>
                <a:cs typeface="Arial"/>
              </a:rPr>
              <a:t>L</a:t>
            </a:r>
            <a:r>
              <a:rPr sz="769" spc="10" dirty="0">
                <a:solidFill>
                  <a:srgbClr val="707877"/>
                </a:solidFill>
                <a:latin typeface="Arial"/>
                <a:cs typeface="Arial"/>
              </a:rPr>
              <a:t>oko</a:t>
            </a:r>
            <a:r>
              <a:rPr sz="769" spc="10" dirty="0">
                <a:solidFill>
                  <a:srgbClr val="626867"/>
                </a:solidFill>
                <a:latin typeface="Arial"/>
                <a:cs typeface="Arial"/>
              </a:rPr>
              <a:t>m</a:t>
            </a:r>
            <a:r>
              <a:rPr sz="769" spc="10" dirty="0">
                <a:solidFill>
                  <a:srgbClr val="707877"/>
                </a:solidFill>
                <a:latin typeface="Arial"/>
                <a:cs typeface="Arial"/>
              </a:rPr>
              <a:t>otr</a:t>
            </a:r>
            <a:r>
              <a:rPr sz="769" spc="10" dirty="0">
                <a:solidFill>
                  <a:srgbClr val="626867"/>
                </a:solidFill>
                <a:latin typeface="Arial"/>
                <a:cs typeface="Arial"/>
              </a:rPr>
              <a:t>v</a:t>
            </a:r>
            <a:r>
              <a:rPr sz="769" spc="10" dirty="0">
                <a:solidFill>
                  <a:srgbClr val="707877"/>
                </a:solidFill>
                <a:latin typeface="Arial"/>
                <a:cs typeface="Arial"/>
              </a:rPr>
              <a:t>a  èa</a:t>
            </a:r>
            <a:r>
              <a:rPr sz="769" spc="10" dirty="0">
                <a:solidFill>
                  <a:srgbClr val="626867"/>
                </a:solidFill>
                <a:latin typeface="Arial"/>
                <a:cs typeface="Arial"/>
              </a:rPr>
              <a:t>d</a:t>
            </a:r>
            <a:r>
              <a:rPr sz="769" spc="10" dirty="0">
                <a:solidFill>
                  <a:srgbClr val="707877"/>
                </a:solidFill>
                <a:latin typeface="Arial"/>
                <a:cs typeface="Arial"/>
              </a:rPr>
              <a:t>ca</a:t>
            </a:r>
            <a:endParaRPr sz="700">
              <a:latin typeface="Arial"/>
              <a:cs typeface="Arial"/>
            </a:endParaRPr>
          </a:p>
        </p:txBody>
      </p:sp>
      <p:sp>
        <p:nvSpPr>
          <p:cNvPr id="33" name="text 1"/>
          <p:cNvSpPr txBox="1"/>
          <p:nvPr/>
        </p:nvSpPr>
        <p:spPr>
          <a:xfrm rot="5400000">
            <a:off x="4916113" y="3730470"/>
            <a:ext cx="1761280" cy="13638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59" spc="10" dirty="0">
                <a:solidFill>
                  <a:srgbClr val="CDD7D7"/>
                </a:solidFill>
                <a:latin typeface="Arial"/>
                <a:cs typeface="Arial"/>
              </a:rPr>
              <a:t>:</a:t>
            </a:r>
            <a:r>
              <a:rPr sz="859" spc="10" dirty="0">
                <a:solidFill>
                  <a:srgbClr val="626867"/>
                </a:solidFill>
                <a:latin typeface="Arial"/>
                <a:cs typeface="Arial"/>
              </a:rPr>
              <a:t>Mgr</a:t>
            </a:r>
            <a:r>
              <a:rPr sz="859" spc="10" dirty="0">
                <a:solidFill>
                  <a:srgbClr val="86908F"/>
                </a:solidFill>
                <a:latin typeface="Arial"/>
                <a:cs typeface="Arial"/>
              </a:rPr>
              <a:t>. </a:t>
            </a:r>
            <a:r>
              <a:rPr sz="859" spc="10" dirty="0">
                <a:solidFill>
                  <a:srgbClr val="626867"/>
                </a:solidFill>
                <a:latin typeface="Arial"/>
                <a:cs typeface="Arial"/>
              </a:rPr>
              <a:t>D</a:t>
            </a:r>
            <a:r>
              <a:rPr sz="859" spc="10" dirty="0">
                <a:solidFill>
                  <a:srgbClr val="707877"/>
                </a:solidFill>
                <a:latin typeface="Arial"/>
                <a:cs typeface="Arial"/>
              </a:rPr>
              <a:t>a</a:t>
            </a:r>
            <a:r>
              <a:rPr sz="859" spc="10" dirty="0">
                <a:solidFill>
                  <a:srgbClr val="626867"/>
                </a:solidFill>
                <a:latin typeface="Arial"/>
                <a:cs typeface="Arial"/>
              </a:rPr>
              <a:t>n</a:t>
            </a:r>
            <a:r>
              <a:rPr sz="859" spc="10" dirty="0">
                <a:solidFill>
                  <a:srgbClr val="707877"/>
                </a:solidFill>
                <a:latin typeface="Arial"/>
                <a:cs typeface="Arial"/>
              </a:rPr>
              <a:t>a  </a:t>
            </a:r>
            <a:r>
              <a:rPr sz="859" spc="10" dirty="0">
                <a:solidFill>
                  <a:srgbClr val="626867"/>
                </a:solidFill>
                <a:latin typeface="Arial"/>
                <a:cs typeface="Arial"/>
              </a:rPr>
              <a:t>P</a:t>
            </a:r>
            <a:r>
              <a:rPr sz="859" spc="10" dirty="0">
                <a:solidFill>
                  <a:srgbClr val="707877"/>
                </a:solidFill>
                <a:latin typeface="Arial"/>
                <a:cs typeface="Arial"/>
              </a:rPr>
              <a:t>av</a:t>
            </a:r>
            <a:r>
              <a:rPr sz="859" spc="10" dirty="0">
                <a:solidFill>
                  <a:srgbClr val="626867"/>
                </a:solidFill>
                <a:latin typeface="Arial"/>
                <a:cs typeface="Arial"/>
              </a:rPr>
              <a:t>lík</a:t>
            </a:r>
            <a:r>
              <a:rPr sz="859" spc="10" dirty="0">
                <a:solidFill>
                  <a:srgbClr val="707877"/>
                </a:solidFill>
                <a:latin typeface="Arial"/>
                <a:cs typeface="Arial"/>
              </a:rPr>
              <a:t>o</a:t>
            </a:r>
            <a:r>
              <a:rPr sz="859" spc="10" dirty="0">
                <a:solidFill>
                  <a:srgbClr val="626867"/>
                </a:solidFill>
                <a:latin typeface="Arial"/>
                <a:cs typeface="Arial"/>
              </a:rPr>
              <a:t>v</a:t>
            </a:r>
            <a:r>
              <a:rPr sz="859" spc="10" dirty="0">
                <a:solidFill>
                  <a:srgbClr val="707877"/>
                </a:solidFill>
                <a:latin typeface="Arial"/>
                <a:cs typeface="Arial"/>
              </a:rPr>
              <a:t>á,  </a:t>
            </a:r>
            <a:r>
              <a:rPr sz="809" spc="10" dirty="0">
                <a:solidFill>
                  <a:srgbClr val="707877"/>
                </a:solidFill>
                <a:latin typeface="Arial"/>
                <a:cs typeface="Arial"/>
              </a:rPr>
              <a:t>7</a:t>
            </a:r>
            <a:r>
              <a:rPr sz="809" spc="10" dirty="0">
                <a:solidFill>
                  <a:srgbClr val="86908F"/>
                </a:solidFill>
                <a:latin typeface="Arial"/>
                <a:cs typeface="Arial"/>
              </a:rPr>
              <a:t>.</a:t>
            </a:r>
            <a:r>
              <a:rPr sz="809" spc="10" dirty="0">
                <a:solidFill>
                  <a:srgbClr val="626867"/>
                </a:solidFill>
                <a:latin typeface="Arial"/>
                <a:cs typeface="Arial"/>
              </a:rPr>
              <a:t>4</a:t>
            </a:r>
            <a:r>
              <a:rPr sz="809" spc="10" dirty="0">
                <a:solidFill>
                  <a:srgbClr val="86908F"/>
                </a:solidFill>
                <a:latin typeface="Arial"/>
                <a:cs typeface="Arial"/>
              </a:rPr>
              <a:t>.</a:t>
            </a:r>
            <a:r>
              <a:rPr sz="809" spc="10" dirty="0">
                <a:solidFill>
                  <a:srgbClr val="626867"/>
                </a:solidFill>
                <a:latin typeface="Arial"/>
                <a:cs typeface="Arial"/>
              </a:rPr>
              <a:t>1</a:t>
            </a:r>
            <a:r>
              <a:rPr sz="809" spc="10" dirty="0">
                <a:solidFill>
                  <a:srgbClr val="707877"/>
                </a:solidFill>
                <a:latin typeface="Arial"/>
                <a:cs typeface="Arial"/>
              </a:rPr>
              <a:t>96</a:t>
            </a:r>
            <a:r>
              <a:rPr sz="809" spc="10" dirty="0">
                <a:solidFill>
                  <a:srgbClr val="626867"/>
                </a:solidFill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sp>
        <p:nvSpPr>
          <p:cNvPr id="34" name="text 1"/>
          <p:cNvSpPr txBox="1"/>
          <p:nvPr/>
        </p:nvSpPr>
        <p:spPr>
          <a:xfrm rot="5400000">
            <a:off x="5246945" y="2937792"/>
            <a:ext cx="108457" cy="6891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500" spc="10" dirty="0">
                <a:solidFill>
                  <a:srgbClr val="CDD7D7"/>
                </a:solidFill>
                <a:latin typeface="Arial"/>
                <a:cs typeface="Arial"/>
              </a:rPr>
              <a:t>I</a:t>
            </a:r>
            <a:endParaRPr sz="500">
              <a:latin typeface="Arial"/>
              <a:cs typeface="Arial"/>
            </a:endParaRPr>
          </a:p>
        </p:txBody>
      </p:sp>
      <p:sp>
        <p:nvSpPr>
          <p:cNvPr id="35" name="text 1"/>
          <p:cNvSpPr txBox="1"/>
          <p:nvPr/>
        </p:nvSpPr>
        <p:spPr>
          <a:xfrm rot="5400000">
            <a:off x="5085174" y="3123362"/>
            <a:ext cx="487124" cy="15878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19" spc="10" dirty="0">
                <a:solidFill>
                  <a:srgbClr val="707877"/>
                </a:solidFill>
                <a:latin typeface="Arial"/>
                <a:cs typeface="Arial"/>
              </a:rPr>
              <a:t>ë</a:t>
            </a:r>
            <a:r>
              <a:rPr sz="819" spc="10" dirty="0">
                <a:solidFill>
                  <a:srgbClr val="626867"/>
                </a:solidFill>
                <a:latin typeface="Arial"/>
                <a:cs typeface="Arial"/>
              </a:rPr>
              <a:t>portov</a:t>
            </a:r>
            <a:r>
              <a:rPr sz="819" spc="10" dirty="0">
                <a:solidFill>
                  <a:srgbClr val="707877"/>
                </a:solidFill>
                <a:latin typeface="Arial"/>
                <a:cs typeface="Arial"/>
              </a:rPr>
              <a:t>ë</a:t>
            </a:r>
            <a:endParaRPr sz="800">
              <a:latin typeface="Arial"/>
              <a:cs typeface="Arial"/>
            </a:endParaRPr>
          </a:p>
        </p:txBody>
      </p:sp>
      <p:sp>
        <p:nvSpPr>
          <p:cNvPr id="36" name="text 1"/>
          <p:cNvSpPr txBox="1"/>
          <p:nvPr/>
        </p:nvSpPr>
        <p:spPr>
          <a:xfrm rot="5400000">
            <a:off x="5296432" y="3723632"/>
            <a:ext cx="38054" cy="11485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99" spc="10" dirty="0">
                <a:solidFill>
                  <a:srgbClr val="CDD7D7"/>
                </a:solidFill>
                <a:latin typeface="Arial"/>
                <a:cs typeface="Arial"/>
              </a:rPr>
              <a:t>I</a:t>
            </a:r>
            <a:endParaRPr sz="400">
              <a:latin typeface="Arial"/>
              <a:cs typeface="Arial"/>
            </a:endParaRPr>
          </a:p>
        </p:txBody>
      </p:sp>
      <p:sp>
        <p:nvSpPr>
          <p:cNvPr id="37" name="text 1"/>
          <p:cNvSpPr txBox="1"/>
          <p:nvPr/>
        </p:nvSpPr>
        <p:spPr>
          <a:xfrm rot="5400000">
            <a:off x="5173168" y="4541662"/>
            <a:ext cx="284581" cy="11485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709" spc="10" dirty="0">
                <a:solidFill>
                  <a:srgbClr val="707877"/>
                </a:solidFill>
                <a:latin typeface="Arial"/>
                <a:cs typeface="Arial"/>
              </a:rPr>
              <a:t>.   .   .</a:t>
            </a:r>
            <a:endParaRPr sz="700">
              <a:latin typeface="Arial"/>
              <a:cs typeface="Arial"/>
            </a:endParaRPr>
          </a:p>
        </p:txBody>
      </p:sp>
      <p:sp>
        <p:nvSpPr>
          <p:cNvPr id="38" name="text 1"/>
          <p:cNvSpPr txBox="1"/>
          <p:nvPr/>
        </p:nvSpPr>
        <p:spPr>
          <a:xfrm rot="5400000">
            <a:off x="4742376" y="4180721"/>
            <a:ext cx="903153" cy="1378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29" spc="10" dirty="0">
                <a:solidFill>
                  <a:srgbClr val="626867"/>
                </a:solidFill>
                <a:latin typeface="Arial"/>
                <a:cs typeface="Arial"/>
              </a:rPr>
              <a:t>Ná</a:t>
            </a:r>
            <a:r>
              <a:rPr sz="829" spc="10" dirty="0">
                <a:solidFill>
                  <a:srgbClr val="707877"/>
                </a:solidFill>
                <a:latin typeface="Arial"/>
                <a:cs typeface="Arial"/>
              </a:rPr>
              <a:t>z</a:t>
            </a:r>
            <a:r>
              <a:rPr sz="829" spc="10" dirty="0">
                <a:solidFill>
                  <a:srgbClr val="626867"/>
                </a:solidFill>
                <a:latin typeface="Arial"/>
                <a:cs typeface="Arial"/>
              </a:rPr>
              <a:t>ov  podu</a:t>
            </a:r>
            <a:r>
              <a:rPr sz="829" spc="10" dirty="0">
                <a:solidFill>
                  <a:srgbClr val="495253"/>
                </a:solidFill>
                <a:latin typeface="Arial"/>
                <a:cs typeface="Arial"/>
              </a:rPr>
              <a:t>i</a:t>
            </a:r>
            <a:r>
              <a:rPr sz="829" spc="10" dirty="0">
                <a:solidFill>
                  <a:srgbClr val="626867"/>
                </a:solidFill>
                <a:latin typeface="Arial"/>
                <a:cs typeface="Arial"/>
              </a:rPr>
              <a:t>atia</a:t>
            </a:r>
            <a:r>
              <a:rPr sz="829" spc="10" dirty="0">
                <a:solidFill>
                  <a:srgbClr val="707877"/>
                </a:solidFill>
                <a:latin typeface="Arial"/>
                <a:cs typeface="Arial"/>
              </a:rPr>
              <a:t>:</a:t>
            </a:r>
            <a:endParaRPr sz="800">
              <a:latin typeface="Arial"/>
              <a:cs typeface="Arial"/>
            </a:endParaRPr>
          </a:p>
        </p:txBody>
      </p:sp>
      <p:sp>
        <p:nvSpPr>
          <p:cNvPr id="39" name="text 1"/>
          <p:cNvSpPr txBox="1"/>
          <p:nvPr/>
        </p:nvSpPr>
        <p:spPr>
          <a:xfrm rot="5400000">
            <a:off x="4640767" y="3011198"/>
            <a:ext cx="473418" cy="28706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50" spc="10" dirty="0">
                <a:solidFill>
                  <a:srgbClr val="CDD7D7"/>
                </a:solidFill>
                <a:latin typeface="Arial"/>
                <a:cs typeface="Arial"/>
              </a:rPr>
              <a:t>f</a:t>
            </a:r>
            <a:r>
              <a:rPr sz="900" spc="10" dirty="0">
                <a:solidFill>
                  <a:srgbClr val="626867"/>
                </a:solidFill>
                <a:latin typeface="Arial"/>
                <a:cs typeface="Arial"/>
              </a:rPr>
              <a:t>január</a:t>
            </a:r>
            <a:endParaRPr sz="9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950" spc="10" dirty="0">
                <a:solidFill>
                  <a:srgbClr val="CDD7D7"/>
                </a:solidFill>
                <a:latin typeface="Arial"/>
                <a:cs typeface="Arial"/>
              </a:rPr>
              <a:t>,</a:t>
            </a:r>
            <a:endParaRPr sz="900">
              <a:latin typeface="Arial"/>
              <a:cs typeface="Arial"/>
            </a:endParaRPr>
          </a:p>
        </p:txBody>
      </p:sp>
      <p:sp>
        <p:nvSpPr>
          <p:cNvPr id="40" name="text 1"/>
          <p:cNvSpPr txBox="1"/>
          <p:nvPr/>
        </p:nvSpPr>
        <p:spPr>
          <a:xfrm rot="5400000">
            <a:off x="3833363" y="4657470"/>
            <a:ext cx="2082017" cy="28085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39" spc="10" dirty="0">
                <a:solidFill>
                  <a:srgbClr val="CDD7D7"/>
                </a:solidFill>
                <a:latin typeface="Arial"/>
                <a:cs typeface="Arial"/>
              </a:rPr>
              <a:t>:</a:t>
            </a:r>
            <a:r>
              <a:rPr sz="889" spc="10" dirty="0">
                <a:solidFill>
                  <a:srgbClr val="626867"/>
                </a:solidFill>
                <a:latin typeface="Arial"/>
                <a:cs typeface="Arial"/>
              </a:rPr>
              <a:t>Ro</a:t>
            </a:r>
            <a:r>
              <a:rPr sz="889" spc="10" dirty="0">
                <a:solidFill>
                  <a:srgbClr val="707877"/>
                </a:solidFill>
                <a:latin typeface="Arial"/>
                <a:cs typeface="Arial"/>
              </a:rPr>
              <a:t>zsa</a:t>
            </a:r>
            <a:r>
              <a:rPr sz="889" spc="10" dirty="0">
                <a:solidFill>
                  <a:srgbClr val="626867"/>
                </a:solidFill>
                <a:latin typeface="Arial"/>
                <a:cs typeface="Arial"/>
              </a:rPr>
              <a:t>h  vykonáv</a:t>
            </a:r>
            <a:r>
              <a:rPr sz="889" spc="10" dirty="0">
                <a:solidFill>
                  <a:srgbClr val="707877"/>
                </a:solidFill>
                <a:latin typeface="Arial"/>
                <a:cs typeface="Arial"/>
              </a:rPr>
              <a:t>a</a:t>
            </a:r>
            <a:r>
              <a:rPr sz="889" spc="10" dirty="0">
                <a:solidFill>
                  <a:srgbClr val="626867"/>
                </a:solidFill>
                <a:latin typeface="Arial"/>
                <a:cs typeface="Arial"/>
              </a:rPr>
              <a:t>nia  dobrovofníck</a:t>
            </a:r>
            <a:r>
              <a:rPr sz="889" spc="10" dirty="0">
                <a:solidFill>
                  <a:srgbClr val="707877"/>
                </a:solidFill>
                <a:latin typeface="Arial"/>
                <a:cs typeface="Arial"/>
              </a:rPr>
              <a:t>e</a:t>
            </a:r>
            <a:r>
              <a:rPr sz="889" spc="10" dirty="0">
                <a:solidFill>
                  <a:srgbClr val="626867"/>
                </a:solidFill>
                <a:latin typeface="Arial"/>
                <a:cs typeface="Arial"/>
              </a:rPr>
              <a:t>j</a:t>
            </a:r>
            <a:endParaRPr sz="800">
              <a:latin typeface="Arial"/>
              <a:cs typeface="Arial"/>
            </a:endParaRPr>
          </a:p>
          <a:p>
            <a:pPr marL="46317">
              <a:lnSpc>
                <a:spcPct val="100000"/>
              </a:lnSpc>
            </a:pPr>
            <a:r>
              <a:rPr sz="920" spc="10" dirty="0">
                <a:solidFill>
                  <a:srgbClr val="707877"/>
                </a:solidFill>
                <a:latin typeface="Arial"/>
                <a:cs typeface="Arial"/>
              </a:rPr>
              <a:t>ö</a:t>
            </a:r>
            <a:r>
              <a:rPr sz="920" spc="10" dirty="0">
                <a:solidFill>
                  <a:srgbClr val="626867"/>
                </a:solidFill>
                <a:latin typeface="Arial"/>
                <a:cs typeface="Arial"/>
              </a:rPr>
              <a:t>inn</a:t>
            </a:r>
            <a:r>
              <a:rPr sz="920" spc="10" dirty="0">
                <a:solidFill>
                  <a:srgbClr val="707877"/>
                </a:solidFill>
                <a:latin typeface="Arial"/>
                <a:cs typeface="Arial"/>
              </a:rPr>
              <a:t>os</a:t>
            </a:r>
            <a:r>
              <a:rPr sz="920" spc="10" dirty="0">
                <a:solidFill>
                  <a:srgbClr val="626867"/>
                </a:solidFill>
                <a:latin typeface="Arial"/>
                <a:cs typeface="Arial"/>
              </a:rPr>
              <a:t>ti  </a:t>
            </a:r>
            <a:r>
              <a:rPr sz="920" spc="10" dirty="0">
                <a:solidFill>
                  <a:srgbClr val="707877"/>
                </a:solidFill>
                <a:latin typeface="Arial"/>
                <a:cs typeface="Arial"/>
              </a:rPr>
              <a:t>(</a:t>
            </a:r>
            <a:r>
              <a:rPr sz="920" spc="10" dirty="0">
                <a:solidFill>
                  <a:srgbClr val="626867"/>
                </a:solidFill>
                <a:latin typeface="Arial"/>
                <a:cs typeface="Arial"/>
              </a:rPr>
              <a:t>po</a:t>
            </a:r>
            <a:r>
              <a:rPr sz="920" spc="10" dirty="0">
                <a:solidFill>
                  <a:srgbClr val="707877"/>
                </a:solidFill>
                <a:latin typeface="Arial"/>
                <a:cs typeface="Arial"/>
              </a:rPr>
              <a:t>èe</a:t>
            </a:r>
            <a:r>
              <a:rPr sz="920" spc="10" dirty="0">
                <a:solidFill>
                  <a:srgbClr val="626867"/>
                </a:solidFill>
                <a:latin typeface="Arial"/>
                <a:cs typeface="Arial"/>
              </a:rPr>
              <a:t>t   hodfn)</a:t>
            </a:r>
            <a:r>
              <a:rPr sz="920" spc="10" dirty="0">
                <a:solidFill>
                  <a:srgbClr val="707877"/>
                </a:solidFill>
                <a:latin typeface="Arial"/>
                <a:cs typeface="Arial"/>
              </a:rPr>
              <a:t>:  </a:t>
            </a:r>
            <a:r>
              <a:rPr sz="870" spc="10" dirty="0">
                <a:solidFill>
                  <a:srgbClr val="707877"/>
                </a:solidFill>
                <a:latin typeface="Arial"/>
                <a:cs typeface="Arial"/>
              </a:rPr>
              <a:t>9x2   </a:t>
            </a:r>
            <a:r>
              <a:rPr sz="920" spc="10" dirty="0">
                <a:solidFill>
                  <a:srgbClr val="626867"/>
                </a:solidFill>
                <a:latin typeface="Arial"/>
                <a:cs typeface="Arial"/>
              </a:rPr>
              <a:t>m</a:t>
            </a:r>
            <a:r>
              <a:rPr sz="920" spc="10" dirty="0">
                <a:solidFill>
                  <a:srgbClr val="707877"/>
                </a:solidFill>
                <a:latin typeface="Arial"/>
                <a:cs typeface="Arial"/>
              </a:rPr>
              <a:t>e</a:t>
            </a:r>
            <a:r>
              <a:rPr sz="920" spc="10" dirty="0">
                <a:solidFill>
                  <a:srgbClr val="626867"/>
                </a:solidFill>
                <a:latin typeface="Arial"/>
                <a:cs typeface="Arial"/>
              </a:rPr>
              <a:t>s</a:t>
            </a:r>
            <a:r>
              <a:rPr sz="920" spc="10" dirty="0">
                <a:solidFill>
                  <a:srgbClr val="86908F"/>
                </a:solidFill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</p:txBody>
      </p:sp>
      <p:sp>
        <p:nvSpPr>
          <p:cNvPr id="41" name="text 1"/>
          <p:cNvSpPr txBox="1"/>
          <p:nvPr/>
        </p:nvSpPr>
        <p:spPr>
          <a:xfrm rot="5400000">
            <a:off x="3669327" y="6993295"/>
            <a:ext cx="2281612" cy="17295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10" spc="10" dirty="0">
                <a:solidFill>
                  <a:srgbClr val="B9C5C5"/>
                </a:solidFill>
                <a:latin typeface="Arial"/>
                <a:cs typeface="Arial"/>
              </a:rPr>
              <a:t>I  </a:t>
            </a:r>
            <a:r>
              <a:rPr sz="1009" spc="10" dirty="0">
                <a:solidFill>
                  <a:srgbClr val="626867"/>
                </a:solidFill>
                <a:latin typeface="Arial"/>
                <a:cs typeface="Arial"/>
              </a:rPr>
              <a:t>18   </a:t>
            </a:r>
            <a:r>
              <a:rPr sz="809" spc="10" dirty="0">
                <a:solidFill>
                  <a:srgbClr val="B9C5C5"/>
                </a:solidFill>
                <a:latin typeface="Arial"/>
                <a:cs typeface="Arial"/>
              </a:rPr>
              <a:t>! </a:t>
            </a:r>
            <a:r>
              <a:rPr sz="859" spc="10" dirty="0">
                <a:solidFill>
                  <a:srgbClr val="626867"/>
                </a:solidFill>
                <a:latin typeface="Arial"/>
                <a:cs typeface="Arial"/>
              </a:rPr>
              <a:t>ri</a:t>
            </a:r>
            <a:r>
              <a:rPr sz="859" spc="10" dirty="0">
                <a:solidFill>
                  <a:srgbClr val="707877"/>
                </a:solidFill>
                <a:latin typeface="Arial"/>
                <a:cs typeface="Arial"/>
              </a:rPr>
              <a:t>a</a:t>
            </a:r>
            <a:r>
              <a:rPr sz="859" spc="10" dirty="0">
                <a:solidFill>
                  <a:srgbClr val="626867"/>
                </a:solidFill>
                <a:latin typeface="Arial"/>
                <a:cs typeface="Arial"/>
              </a:rPr>
              <a:t>dil  (</a:t>
            </a:r>
            <a:r>
              <a:rPr sz="859" spc="10" dirty="0">
                <a:solidFill>
                  <a:srgbClr val="707877"/>
                </a:solidFill>
                <a:latin typeface="Arial"/>
                <a:cs typeface="Arial"/>
              </a:rPr>
              <a:t>me</a:t>
            </a:r>
            <a:r>
              <a:rPr sz="859" spc="10" dirty="0">
                <a:solidFill>
                  <a:srgbClr val="626867"/>
                </a:solidFill>
                <a:latin typeface="Arial"/>
                <a:cs typeface="Arial"/>
              </a:rPr>
              <a:t>n</a:t>
            </a:r>
            <a:r>
              <a:rPr sz="859" spc="10" dirty="0">
                <a:solidFill>
                  <a:srgbClr val="707877"/>
                </a:solidFill>
                <a:latin typeface="Arial"/>
                <a:cs typeface="Arial"/>
              </a:rPr>
              <a:t>o</a:t>
            </a:r>
            <a:r>
              <a:rPr sz="859" spc="10" dirty="0">
                <a:solidFill>
                  <a:srgbClr val="86908F"/>
                </a:solidFill>
                <a:latin typeface="Arial"/>
                <a:cs typeface="Arial"/>
              </a:rPr>
              <a:t>,  </a:t>
            </a:r>
            <a:r>
              <a:rPr sz="859" spc="10" dirty="0">
                <a:solidFill>
                  <a:srgbClr val="626867"/>
                </a:solidFill>
                <a:latin typeface="Arial"/>
                <a:cs typeface="Arial"/>
              </a:rPr>
              <a:t>priezvi</a:t>
            </a:r>
            <a:r>
              <a:rPr sz="859" spc="10" dirty="0">
                <a:solidFill>
                  <a:srgbClr val="707877"/>
                </a:solidFill>
                <a:latin typeface="Arial"/>
                <a:cs typeface="Arial"/>
              </a:rPr>
              <a:t>s</a:t>
            </a:r>
            <a:r>
              <a:rPr sz="859" spc="10" dirty="0">
                <a:solidFill>
                  <a:srgbClr val="626867"/>
                </a:solidFill>
                <a:latin typeface="Arial"/>
                <a:cs typeface="Arial"/>
              </a:rPr>
              <a:t>k</a:t>
            </a:r>
            <a:r>
              <a:rPr sz="859" spc="10" dirty="0">
                <a:solidFill>
                  <a:srgbClr val="707877"/>
                </a:solidFill>
                <a:latin typeface="Arial"/>
                <a:cs typeface="Arial"/>
              </a:rPr>
              <a:t>o  </a:t>
            </a:r>
            <a:r>
              <a:rPr sz="859" spc="10" dirty="0">
                <a:solidFill>
                  <a:srgbClr val="626867"/>
                </a:solidFill>
                <a:latin typeface="Arial"/>
                <a:cs typeface="Arial"/>
              </a:rPr>
              <a:t>a  p</a:t>
            </a:r>
            <a:r>
              <a:rPr sz="859" spc="10" dirty="0">
                <a:solidFill>
                  <a:srgbClr val="707877"/>
                </a:solidFill>
                <a:latin typeface="Arial"/>
                <a:cs typeface="Arial"/>
              </a:rPr>
              <a:t>o</a:t>
            </a:r>
            <a:r>
              <a:rPr sz="859" spc="10" dirty="0">
                <a:solidFill>
                  <a:srgbClr val="626867"/>
                </a:solidFill>
                <a:latin typeface="Arial"/>
                <a:cs typeface="Arial"/>
              </a:rPr>
              <a:t>dpis</a:t>
            </a:r>
            <a:r>
              <a:rPr sz="859" spc="10" dirty="0">
                <a:solidFill>
                  <a:srgbClr val="707877"/>
                </a:solidFill>
                <a:latin typeface="Arial"/>
                <a:cs typeface="Arial"/>
              </a:rPr>
              <a:t>)</a:t>
            </a:r>
            <a:r>
              <a:rPr sz="859" spc="10" dirty="0">
                <a:solidFill>
                  <a:srgbClr val="86908F"/>
                </a:solidFill>
                <a:latin typeface="Arial"/>
                <a:cs typeface="Arial"/>
              </a:rPr>
              <a:t>:</a:t>
            </a:r>
            <a:endParaRPr sz="800">
              <a:latin typeface="Arial"/>
              <a:cs typeface="Arial"/>
            </a:endParaRPr>
          </a:p>
        </p:txBody>
      </p:sp>
      <p:sp>
        <p:nvSpPr>
          <p:cNvPr id="42" name="text 1"/>
          <p:cNvSpPr txBox="1"/>
          <p:nvPr/>
        </p:nvSpPr>
        <p:spPr>
          <a:xfrm rot="5400000">
            <a:off x="3278096" y="3998215"/>
            <a:ext cx="2281717" cy="13162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70" spc="10" dirty="0">
                <a:solidFill>
                  <a:srgbClr val="CDD7D7"/>
                </a:solidFill>
                <a:latin typeface="Arial"/>
                <a:cs typeface="Arial"/>
              </a:rPr>
              <a:t>·</a:t>
            </a:r>
            <a:r>
              <a:rPr sz="870" spc="10" dirty="0">
                <a:solidFill>
                  <a:srgbClr val="44AFD7"/>
                </a:solidFill>
                <a:latin typeface="Arial"/>
                <a:cs typeface="Arial"/>
              </a:rPr>
              <a:t>tréningovej   éinnosti   </a:t>
            </a:r>
            <a:r>
              <a:rPr sz="920" spc="10" dirty="0">
                <a:solidFill>
                  <a:srgbClr val="44AFD7"/>
                </a:solidFill>
                <a:latin typeface="Arial"/>
                <a:cs typeface="Arial"/>
              </a:rPr>
              <a:t>mladsfch   ziaêok</a:t>
            </a:r>
            <a:endParaRPr sz="900">
              <a:latin typeface="Arial"/>
              <a:cs typeface="Arial"/>
            </a:endParaRPr>
          </a:p>
        </p:txBody>
      </p:sp>
      <p:sp>
        <p:nvSpPr>
          <p:cNvPr id="43" name="text 1"/>
          <p:cNvSpPr txBox="1"/>
          <p:nvPr/>
        </p:nvSpPr>
        <p:spPr>
          <a:xfrm rot="5400000">
            <a:off x="3398515" y="7821322"/>
            <a:ext cx="3845538" cy="14259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50" spc="10" dirty="0">
                <a:solidFill>
                  <a:srgbClr val="626867"/>
                </a:solidFill>
                <a:latin typeface="Arial"/>
                <a:cs typeface="Arial"/>
              </a:rPr>
              <a:t>spcrtov</a:t>
            </a:r>
            <a:r>
              <a:rPr sz="1050" spc="10" dirty="0">
                <a:solidFill>
                  <a:srgbClr val="707877"/>
                </a:solidFill>
                <a:latin typeface="Arial"/>
                <a:cs typeface="Arial"/>
              </a:rPr>
              <a:t>ä  </a:t>
            </a:r>
            <a:r>
              <a:rPr sz="900" spc="10" dirty="0">
                <a:solidFill>
                  <a:srgbClr val="626867"/>
                </a:solidFill>
                <a:latin typeface="Arial"/>
                <a:cs typeface="Arial"/>
              </a:rPr>
              <a:t>príprava   pre  sút'aze   Slovenskej   volejbalovej   federácie</a:t>
            </a:r>
            <a:endParaRPr sz="900">
              <a:latin typeface="Arial"/>
              <a:cs typeface="Arial"/>
            </a:endParaRPr>
          </a:p>
        </p:txBody>
      </p:sp>
      <p:sp>
        <p:nvSpPr>
          <p:cNvPr id="44" name="text 1"/>
          <p:cNvSpPr txBox="1"/>
          <p:nvPr/>
        </p:nvSpPr>
        <p:spPr>
          <a:xfrm rot="5400000">
            <a:off x="4526687" y="6686588"/>
            <a:ext cx="850811" cy="1378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799" spc="10" dirty="0">
                <a:solidFill>
                  <a:srgbClr val="B9C5C5"/>
                </a:solidFill>
                <a:latin typeface="Arial"/>
                <a:cs typeface="Arial"/>
              </a:rPr>
              <a:t>[ </a:t>
            </a:r>
            <a:r>
              <a:rPr sz="799" spc="10" dirty="0">
                <a:solidFill>
                  <a:srgbClr val="626867"/>
                </a:solidFill>
                <a:latin typeface="Arial"/>
                <a:cs typeface="Arial"/>
              </a:rPr>
              <a:t>D</a:t>
            </a:r>
            <a:r>
              <a:rPr sz="799" spc="10" dirty="0">
                <a:solidFill>
                  <a:srgbClr val="707877"/>
                </a:solidFill>
                <a:latin typeface="Arial"/>
                <a:cs typeface="Arial"/>
              </a:rPr>
              <a:t>o</a:t>
            </a:r>
            <a:r>
              <a:rPr sz="799" spc="10" dirty="0">
                <a:solidFill>
                  <a:srgbClr val="626867"/>
                </a:solidFill>
                <a:latin typeface="Arial"/>
                <a:cs typeface="Arial"/>
              </a:rPr>
              <a:t>brov</a:t>
            </a:r>
            <a:r>
              <a:rPr sz="799" spc="10" dirty="0">
                <a:solidFill>
                  <a:srgbClr val="707877"/>
                </a:solidFill>
                <a:latin typeface="Arial"/>
                <a:cs typeface="Arial"/>
              </a:rPr>
              <a:t>o</a:t>
            </a:r>
            <a:r>
              <a:rPr sz="799" spc="10" dirty="0">
                <a:solidFill>
                  <a:srgbClr val="626867"/>
                </a:solidFill>
                <a:latin typeface="Arial"/>
                <a:cs typeface="Arial"/>
              </a:rPr>
              <a:t>l'n</a:t>
            </a:r>
            <a:r>
              <a:rPr sz="799" spc="10" dirty="0">
                <a:solidFill>
                  <a:srgbClr val="707877"/>
                </a:solidFill>
                <a:latin typeface="Arial"/>
                <a:cs typeface="Arial"/>
              </a:rPr>
              <a:t>í</a:t>
            </a:r>
            <a:r>
              <a:rPr sz="799" spc="10" dirty="0">
                <a:solidFill>
                  <a:srgbClr val="626867"/>
                </a:solidFill>
                <a:latin typeface="Arial"/>
                <a:cs typeface="Arial"/>
              </a:rPr>
              <a:t>cku</a:t>
            </a:r>
            <a:endParaRPr sz="700">
              <a:latin typeface="Arial"/>
              <a:cs typeface="Arial"/>
            </a:endParaRPr>
          </a:p>
        </p:txBody>
      </p:sp>
      <p:sp>
        <p:nvSpPr>
          <p:cNvPr id="45" name="text 1"/>
          <p:cNvSpPr txBox="1"/>
          <p:nvPr/>
        </p:nvSpPr>
        <p:spPr>
          <a:xfrm rot="5400000">
            <a:off x="4331981" y="7776771"/>
            <a:ext cx="1240223" cy="1378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29" spc="10" dirty="0">
                <a:solidFill>
                  <a:srgbClr val="707877"/>
                </a:solidFill>
                <a:latin typeface="Arial"/>
                <a:cs typeface="Arial"/>
              </a:rPr>
              <a:t>ö</a:t>
            </a:r>
            <a:r>
              <a:rPr sz="829" spc="10" dirty="0">
                <a:solidFill>
                  <a:srgbClr val="626867"/>
                </a:solidFill>
                <a:latin typeface="Arial"/>
                <a:cs typeface="Arial"/>
              </a:rPr>
              <a:t>innost</a:t>
            </a:r>
            <a:r>
              <a:rPr sz="829" spc="10" dirty="0">
                <a:solidFill>
                  <a:srgbClr val="707877"/>
                </a:solidFill>
                <a:latin typeface="Arial"/>
                <a:cs typeface="Arial"/>
              </a:rPr>
              <a:t>'  </a:t>
            </a:r>
            <a:r>
              <a:rPr sz="829" spc="10" dirty="0">
                <a:solidFill>
                  <a:srgbClr val="626867"/>
                </a:solidFill>
                <a:latin typeface="Arial"/>
                <a:cs typeface="Arial"/>
              </a:rPr>
              <a:t>za  prijímat</a:t>
            </a:r>
            <a:r>
              <a:rPr sz="829" spc="10" dirty="0">
                <a:solidFill>
                  <a:srgbClr val="707877"/>
                </a:solidFill>
                <a:latin typeface="Arial"/>
                <a:cs typeface="Arial"/>
              </a:rPr>
              <a:t>e</a:t>
            </a:r>
            <a:r>
              <a:rPr sz="829" spc="10" dirty="0">
                <a:solidFill>
                  <a:srgbClr val="626867"/>
                </a:solidFill>
                <a:latin typeface="Arial"/>
                <a:cs typeface="Arial"/>
              </a:rPr>
              <a:t>f</a:t>
            </a:r>
            <a:r>
              <a:rPr sz="829" spc="10" dirty="0">
                <a:solidFill>
                  <a:srgbClr val="707877"/>
                </a:solidFill>
                <a:latin typeface="Arial"/>
                <a:cs typeface="Arial"/>
              </a:rPr>
              <a:t>a</a:t>
            </a:r>
            <a:endParaRPr sz="800">
              <a:latin typeface="Arial"/>
              <a:cs typeface="Arial"/>
            </a:endParaRPr>
          </a:p>
        </p:txBody>
      </p:sp>
      <p:sp>
        <p:nvSpPr>
          <p:cNvPr id="46" name="text 1"/>
          <p:cNvSpPr txBox="1"/>
          <p:nvPr/>
        </p:nvSpPr>
        <p:spPr>
          <a:xfrm rot="5400000">
            <a:off x="3874419" y="6896308"/>
            <a:ext cx="1198200" cy="1378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59" spc="10" dirty="0">
                <a:solidFill>
                  <a:srgbClr val="626867"/>
                </a:solidFill>
                <a:latin typeface="Arial"/>
                <a:cs typeface="Arial"/>
              </a:rPr>
              <a:t>Podpi</a:t>
            </a:r>
            <a:r>
              <a:rPr sz="859" spc="10" dirty="0">
                <a:solidFill>
                  <a:srgbClr val="707877"/>
                </a:solidFill>
                <a:latin typeface="Arial"/>
                <a:cs typeface="Arial"/>
              </a:rPr>
              <a:t>s  </a:t>
            </a:r>
            <a:r>
              <a:rPr sz="859" spc="10" dirty="0">
                <a:solidFill>
                  <a:srgbClr val="626867"/>
                </a:solidFill>
                <a:latin typeface="Arial"/>
                <a:cs typeface="Arial"/>
              </a:rPr>
              <a:t>d</a:t>
            </a:r>
            <a:r>
              <a:rPr sz="859" spc="10" dirty="0">
                <a:solidFill>
                  <a:srgbClr val="707877"/>
                </a:solidFill>
                <a:latin typeface="Arial"/>
                <a:cs typeface="Arial"/>
              </a:rPr>
              <a:t>o</a:t>
            </a:r>
            <a:r>
              <a:rPr sz="859" spc="10" dirty="0">
                <a:solidFill>
                  <a:srgbClr val="626867"/>
                </a:solidFill>
                <a:latin typeface="Arial"/>
                <a:cs typeface="Arial"/>
              </a:rPr>
              <a:t>b</a:t>
            </a:r>
            <a:r>
              <a:rPr sz="859" spc="10" dirty="0">
                <a:solidFill>
                  <a:srgbClr val="707877"/>
                </a:solidFill>
                <a:latin typeface="Arial"/>
                <a:cs typeface="Arial"/>
              </a:rPr>
              <a:t>ro</a:t>
            </a:r>
            <a:r>
              <a:rPr sz="859" spc="10" dirty="0">
                <a:solidFill>
                  <a:srgbClr val="626867"/>
                </a:solidFill>
                <a:latin typeface="Arial"/>
                <a:cs typeface="Arial"/>
              </a:rPr>
              <a:t>v</a:t>
            </a:r>
            <a:r>
              <a:rPr sz="859" spc="10" dirty="0">
                <a:solidFill>
                  <a:srgbClr val="707877"/>
                </a:solidFill>
                <a:latin typeface="Arial"/>
                <a:cs typeface="Arial"/>
              </a:rPr>
              <a:t>of</a:t>
            </a:r>
            <a:r>
              <a:rPr sz="859" spc="10" dirty="0">
                <a:solidFill>
                  <a:srgbClr val="626867"/>
                </a:solidFill>
                <a:latin typeface="Arial"/>
                <a:cs typeface="Arial"/>
              </a:rPr>
              <a:t>nik</a:t>
            </a:r>
            <a:r>
              <a:rPr sz="859" spc="10" dirty="0">
                <a:solidFill>
                  <a:srgbClr val="707877"/>
                </a:solidFill>
                <a:latin typeface="Arial"/>
                <a:cs typeface="Arial"/>
              </a:rPr>
              <a:t>a:</a:t>
            </a:r>
            <a:endParaRPr sz="800">
              <a:latin typeface="Arial"/>
              <a:cs typeface="Arial"/>
            </a:endParaRPr>
          </a:p>
        </p:txBody>
      </p:sp>
      <p:sp>
        <p:nvSpPr>
          <p:cNvPr id="47" name="text 1"/>
          <p:cNvSpPr txBox="1"/>
          <p:nvPr/>
        </p:nvSpPr>
        <p:spPr>
          <a:xfrm rot="5400000">
            <a:off x="3962931" y="3134079"/>
            <a:ext cx="529142" cy="15878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39" spc="10" dirty="0">
                <a:solidFill>
                  <a:srgbClr val="626867"/>
                </a:solidFill>
                <a:latin typeface="Arial"/>
                <a:cs typeface="Arial"/>
              </a:rPr>
              <a:t>sportcv</a:t>
            </a:r>
            <a:r>
              <a:rPr sz="939" spc="10" dirty="0">
                <a:solidFill>
                  <a:srgbClr val="707877"/>
                </a:solidFill>
                <a:latin typeface="Arial"/>
                <a:cs typeface="Arial"/>
              </a:rPr>
              <a:t>ë</a:t>
            </a:r>
            <a:endParaRPr sz="900">
              <a:latin typeface="Arial"/>
              <a:cs typeface="Arial"/>
            </a:endParaRPr>
          </a:p>
        </p:txBody>
      </p:sp>
      <p:sp>
        <p:nvSpPr>
          <p:cNvPr id="48" name="text 1"/>
          <p:cNvSpPr txBox="1"/>
          <p:nvPr/>
        </p:nvSpPr>
        <p:spPr>
          <a:xfrm rot="5400000">
            <a:off x="3586876" y="3135123"/>
            <a:ext cx="502619" cy="13017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solidFill>
                  <a:srgbClr val="626867"/>
                </a:solidFill>
                <a:latin typeface="Arial"/>
                <a:cs typeface="Arial"/>
              </a:rPr>
              <a:t>február</a:t>
            </a:r>
            <a:endParaRPr sz="900">
              <a:latin typeface="Arial"/>
              <a:cs typeface="Arial"/>
            </a:endParaRPr>
          </a:p>
        </p:txBody>
      </p:sp>
      <p:sp>
        <p:nvSpPr>
          <p:cNvPr id="49" name="text 1"/>
          <p:cNvSpPr txBox="1"/>
          <p:nvPr/>
        </p:nvSpPr>
        <p:spPr>
          <a:xfrm rot="5400000">
            <a:off x="4233468" y="9125866"/>
            <a:ext cx="1426959" cy="1378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59" spc="10" dirty="0">
                <a:solidFill>
                  <a:srgbClr val="CDD7D7"/>
                </a:solidFill>
                <a:latin typeface="Arial"/>
                <a:cs typeface="Arial"/>
              </a:rPr>
              <a:t>¡</a:t>
            </a:r>
            <a:r>
              <a:rPr sz="859" spc="10" dirty="0">
                <a:solidFill>
                  <a:srgbClr val="626867"/>
                </a:solidFill>
                <a:latin typeface="Arial"/>
                <a:cs typeface="Arial"/>
              </a:rPr>
              <a:t>Ing</a:t>
            </a:r>
            <a:r>
              <a:rPr sz="859" spc="10" dirty="0">
                <a:solidFill>
                  <a:srgbClr val="86908F"/>
                </a:solidFill>
                <a:latin typeface="Arial"/>
                <a:cs typeface="Arial"/>
              </a:rPr>
              <a:t>.  </a:t>
            </a:r>
            <a:r>
              <a:rPr sz="859" spc="10" dirty="0">
                <a:solidFill>
                  <a:srgbClr val="626867"/>
                </a:solidFill>
                <a:latin typeface="Arial"/>
                <a:cs typeface="Arial"/>
              </a:rPr>
              <a:t>E</a:t>
            </a:r>
            <a:r>
              <a:rPr sz="859" spc="10" dirty="0">
                <a:solidFill>
                  <a:srgbClr val="707877"/>
                </a:solidFill>
                <a:latin typeface="Arial"/>
                <a:cs typeface="Arial"/>
              </a:rPr>
              <a:t>le</a:t>
            </a:r>
            <a:r>
              <a:rPr sz="859" spc="10" dirty="0">
                <a:solidFill>
                  <a:srgbClr val="626867"/>
                </a:solidFill>
                <a:latin typeface="Arial"/>
                <a:cs typeface="Arial"/>
              </a:rPr>
              <a:t>n</a:t>
            </a:r>
            <a:r>
              <a:rPr sz="859" spc="10" dirty="0">
                <a:solidFill>
                  <a:srgbClr val="707877"/>
                </a:solidFill>
                <a:latin typeface="Arial"/>
                <a:cs typeface="Arial"/>
              </a:rPr>
              <a:t>a  G</a:t>
            </a:r>
            <a:r>
              <a:rPr sz="859" spc="10" dirty="0">
                <a:solidFill>
                  <a:srgbClr val="626867"/>
                </a:solidFill>
                <a:latin typeface="Arial"/>
                <a:cs typeface="Arial"/>
              </a:rPr>
              <a:t>r</a:t>
            </a:r>
            <a:r>
              <a:rPr sz="859" spc="10" dirty="0">
                <a:solidFill>
                  <a:srgbClr val="707877"/>
                </a:solidFill>
                <a:latin typeface="Arial"/>
                <a:cs typeface="Arial"/>
              </a:rPr>
              <a:t>a</a:t>
            </a:r>
            <a:r>
              <a:rPr sz="859" spc="10" dirty="0">
                <a:solidFill>
                  <a:srgbClr val="626867"/>
                </a:solidFill>
                <a:latin typeface="Arial"/>
                <a:cs typeface="Arial"/>
              </a:rPr>
              <a:t>mbli</a:t>
            </a:r>
            <a:r>
              <a:rPr sz="859" spc="10" dirty="0">
                <a:solidFill>
                  <a:srgbClr val="707877"/>
                </a:solidFill>
                <a:latin typeface="Arial"/>
                <a:cs typeface="Arial"/>
              </a:rPr>
              <a:t>ë</a:t>
            </a:r>
            <a:r>
              <a:rPr sz="859" spc="10" dirty="0">
                <a:solidFill>
                  <a:srgbClr val="626867"/>
                </a:solidFill>
                <a:latin typeface="Arial"/>
                <a:cs typeface="Arial"/>
              </a:rPr>
              <a:t>ková</a:t>
            </a:r>
            <a:endParaRPr sz="800">
              <a:latin typeface="Arial"/>
              <a:cs typeface="Arial"/>
            </a:endParaRPr>
          </a:p>
        </p:txBody>
      </p:sp>
      <p:sp>
        <p:nvSpPr>
          <p:cNvPr id="50" name="text 1"/>
          <p:cNvSpPr txBox="1"/>
          <p:nvPr/>
        </p:nvSpPr>
        <p:spPr>
          <a:xfrm rot="5400000">
            <a:off x="4282778" y="9217153"/>
            <a:ext cx="500679" cy="4288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20" spc="10" dirty="0">
                <a:solidFill>
                  <a:srgbClr val="8584C0"/>
                </a:solidFill>
                <a:latin typeface="Arial"/>
                <a:cs typeface="Arial"/>
              </a:rPr>
              <a:t>.</a:t>
            </a:r>
            <a:r>
              <a:rPr sz="1820" spc="10" dirty="0">
                <a:solidFill>
                  <a:srgbClr val="6866B4"/>
                </a:solidFill>
                <a:latin typeface="Arial"/>
                <a:cs typeface="Arial"/>
              </a:rPr>
              <a:t>tell</a:t>
            </a:r>
            <a:endParaRPr sz="1800">
              <a:latin typeface="Arial"/>
              <a:cs typeface="Arial"/>
            </a:endParaRPr>
          </a:p>
        </p:txBody>
      </p:sp>
      <p:sp>
        <p:nvSpPr>
          <p:cNvPr id="51" name="text 1"/>
          <p:cNvSpPr txBox="1"/>
          <p:nvPr/>
        </p:nvSpPr>
        <p:spPr>
          <a:xfrm rot="5400000">
            <a:off x="4559443" y="8516705"/>
            <a:ext cx="155038" cy="842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600" spc="10" dirty="0">
                <a:solidFill>
                  <a:srgbClr val="CDD7D7"/>
                </a:solidFill>
                <a:latin typeface="Arial"/>
                <a:cs typeface="Arial"/>
              </a:rPr>
              <a:t>I</a:t>
            </a:r>
            <a:endParaRPr sz="600">
              <a:latin typeface="Arial"/>
              <a:cs typeface="Arial"/>
            </a:endParaRPr>
          </a:p>
        </p:txBody>
      </p:sp>
      <p:sp>
        <p:nvSpPr>
          <p:cNvPr id="52" name="text 1"/>
          <p:cNvSpPr txBox="1"/>
          <p:nvPr/>
        </p:nvSpPr>
        <p:spPr>
          <a:xfrm rot="5400000">
            <a:off x="2280780" y="7822386"/>
            <a:ext cx="3845539" cy="13017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solidFill>
                  <a:srgbClr val="626867"/>
                </a:solidFill>
                <a:latin typeface="Arial"/>
                <a:cs typeface="Arial"/>
              </a:rPr>
              <a:t>sportová   príprava   pre  sút'aze  Slovenskej   volejbalovej   federácie</a:t>
            </a:r>
            <a:endParaRPr sz="900">
              <a:latin typeface="Arial"/>
              <a:cs typeface="Arial"/>
            </a:endParaRPr>
          </a:p>
        </p:txBody>
      </p:sp>
      <p:sp>
        <p:nvSpPr>
          <p:cNvPr id="53" name="text 1"/>
          <p:cNvSpPr txBox="1"/>
          <p:nvPr/>
        </p:nvSpPr>
        <p:spPr>
          <a:xfrm rot="5400000">
            <a:off x="3657935" y="4174219"/>
            <a:ext cx="900443" cy="1378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29" spc="10" dirty="0">
                <a:solidFill>
                  <a:srgbClr val="626867"/>
                </a:solidFill>
                <a:latin typeface="Arial"/>
                <a:cs typeface="Arial"/>
              </a:rPr>
              <a:t>N</a:t>
            </a:r>
            <a:r>
              <a:rPr sz="829" spc="10" dirty="0">
                <a:solidFill>
                  <a:srgbClr val="707877"/>
                </a:solidFill>
                <a:latin typeface="Arial"/>
                <a:cs typeface="Arial"/>
              </a:rPr>
              <a:t>áz</a:t>
            </a:r>
            <a:r>
              <a:rPr sz="829" spc="10" dirty="0">
                <a:solidFill>
                  <a:srgbClr val="626867"/>
                </a:solidFill>
                <a:latin typeface="Arial"/>
                <a:cs typeface="Arial"/>
              </a:rPr>
              <a:t>o</a:t>
            </a:r>
            <a:r>
              <a:rPr sz="829" spc="10" dirty="0">
                <a:solidFill>
                  <a:srgbClr val="707877"/>
                </a:solidFill>
                <a:latin typeface="Arial"/>
                <a:cs typeface="Arial"/>
              </a:rPr>
              <a:t>v  pod</a:t>
            </a:r>
            <a:r>
              <a:rPr sz="829" spc="10" dirty="0">
                <a:solidFill>
                  <a:srgbClr val="626867"/>
                </a:solidFill>
                <a:latin typeface="Arial"/>
                <a:cs typeface="Arial"/>
              </a:rPr>
              <a:t>uj</a:t>
            </a:r>
            <a:r>
              <a:rPr sz="829" spc="10" dirty="0">
                <a:solidFill>
                  <a:srgbClr val="707877"/>
                </a:solidFill>
                <a:latin typeface="Arial"/>
                <a:cs typeface="Arial"/>
              </a:rPr>
              <a:t>a</a:t>
            </a:r>
            <a:r>
              <a:rPr sz="829" spc="10" dirty="0">
                <a:solidFill>
                  <a:srgbClr val="626867"/>
                </a:solidFill>
                <a:latin typeface="Arial"/>
                <a:cs typeface="Arial"/>
              </a:rPr>
              <a:t>t</a:t>
            </a:r>
            <a:r>
              <a:rPr sz="829" spc="10" dirty="0">
                <a:solidFill>
                  <a:srgbClr val="707877"/>
                </a:solidFill>
                <a:latin typeface="Arial"/>
                <a:cs typeface="Arial"/>
              </a:rPr>
              <a:t>ia</a:t>
            </a:r>
            <a:r>
              <a:rPr sz="829" spc="10" dirty="0">
                <a:solidFill>
                  <a:srgbClr val="86908F"/>
                </a:solidFill>
                <a:latin typeface="Arial"/>
                <a:cs typeface="Arial"/>
              </a:rPr>
              <a:t>:</a:t>
            </a:r>
            <a:endParaRPr sz="800">
              <a:latin typeface="Arial"/>
              <a:cs typeface="Arial"/>
            </a:endParaRPr>
          </a:p>
        </p:txBody>
      </p:sp>
      <p:sp>
        <p:nvSpPr>
          <p:cNvPr id="54" name="text 1"/>
          <p:cNvSpPr txBox="1"/>
          <p:nvPr/>
        </p:nvSpPr>
        <p:spPr>
          <a:xfrm rot="5400000">
            <a:off x="2735766" y="4819466"/>
            <a:ext cx="2205416" cy="15230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89" spc="10" dirty="0">
                <a:solidFill>
                  <a:srgbClr val="626867"/>
                </a:solidFill>
                <a:latin typeface="Arial"/>
                <a:cs typeface="Arial"/>
              </a:rPr>
              <a:t>R</a:t>
            </a:r>
            <a:r>
              <a:rPr sz="889" spc="10" dirty="0">
                <a:solidFill>
                  <a:srgbClr val="707877"/>
                </a:solidFill>
                <a:latin typeface="Arial"/>
                <a:cs typeface="Arial"/>
              </a:rPr>
              <a:t>ozsa</a:t>
            </a:r>
            <a:r>
              <a:rPr sz="889" spc="10" dirty="0">
                <a:solidFill>
                  <a:srgbClr val="626867"/>
                </a:solidFill>
                <a:latin typeface="Arial"/>
                <a:cs typeface="Arial"/>
              </a:rPr>
              <a:t>h  </a:t>
            </a:r>
            <a:r>
              <a:rPr sz="889" spc="10" dirty="0">
                <a:solidFill>
                  <a:srgbClr val="707877"/>
                </a:solidFill>
                <a:latin typeface="Arial"/>
                <a:cs typeface="Arial"/>
              </a:rPr>
              <a:t>vy</a:t>
            </a:r>
            <a:r>
              <a:rPr sz="889" spc="10" dirty="0">
                <a:solidFill>
                  <a:srgbClr val="626867"/>
                </a:solidFill>
                <a:latin typeface="Arial"/>
                <a:cs typeface="Arial"/>
              </a:rPr>
              <a:t>k</a:t>
            </a:r>
            <a:r>
              <a:rPr sz="889" spc="10" dirty="0">
                <a:solidFill>
                  <a:srgbClr val="707877"/>
                </a:solidFill>
                <a:latin typeface="Arial"/>
                <a:cs typeface="Arial"/>
              </a:rPr>
              <a:t>o</a:t>
            </a:r>
            <a:r>
              <a:rPr sz="889" spc="10" dirty="0">
                <a:solidFill>
                  <a:srgbClr val="626867"/>
                </a:solidFill>
                <a:latin typeface="Arial"/>
                <a:cs typeface="Arial"/>
              </a:rPr>
              <a:t>n</a:t>
            </a:r>
            <a:r>
              <a:rPr sz="889" spc="10" dirty="0">
                <a:solidFill>
                  <a:srgbClr val="707877"/>
                </a:solidFill>
                <a:latin typeface="Arial"/>
                <a:cs typeface="Arial"/>
              </a:rPr>
              <a:t>áv</a:t>
            </a:r>
            <a:r>
              <a:rPr sz="889" spc="10" dirty="0">
                <a:solidFill>
                  <a:srgbClr val="626867"/>
                </a:solidFill>
                <a:latin typeface="Arial"/>
                <a:cs typeface="Arial"/>
              </a:rPr>
              <a:t>an</a:t>
            </a:r>
            <a:r>
              <a:rPr sz="889" spc="10" dirty="0">
                <a:solidFill>
                  <a:srgbClr val="707877"/>
                </a:solidFill>
                <a:latin typeface="Arial"/>
                <a:cs typeface="Arial"/>
              </a:rPr>
              <a:t>ia  </a:t>
            </a:r>
            <a:r>
              <a:rPr sz="889" spc="10" dirty="0">
                <a:solidFill>
                  <a:srgbClr val="626867"/>
                </a:solidFill>
                <a:latin typeface="Arial"/>
                <a:cs typeface="Arial"/>
              </a:rPr>
              <a:t>dob</a:t>
            </a:r>
            <a:r>
              <a:rPr sz="889" spc="10" dirty="0">
                <a:solidFill>
                  <a:srgbClr val="707877"/>
                </a:solidFill>
                <a:latin typeface="Arial"/>
                <a:cs typeface="Arial"/>
              </a:rPr>
              <a:t>rovo</a:t>
            </a:r>
            <a:r>
              <a:rPr sz="889" spc="10" dirty="0">
                <a:solidFill>
                  <a:srgbClr val="626867"/>
                </a:solidFill>
                <a:latin typeface="Arial"/>
                <a:cs typeface="Arial"/>
              </a:rPr>
              <a:t>fní</a:t>
            </a:r>
            <a:r>
              <a:rPr sz="889" spc="10" dirty="0">
                <a:solidFill>
                  <a:srgbClr val="707877"/>
                </a:solidFill>
                <a:latin typeface="Arial"/>
                <a:cs typeface="Arial"/>
              </a:rPr>
              <a:t>c</a:t>
            </a:r>
            <a:r>
              <a:rPr sz="889" spc="10" dirty="0">
                <a:solidFill>
                  <a:srgbClr val="626867"/>
                </a:solidFill>
                <a:latin typeface="Arial"/>
                <a:cs typeface="Arial"/>
              </a:rPr>
              <a:t>k</a:t>
            </a:r>
            <a:r>
              <a:rPr sz="889" spc="10" dirty="0">
                <a:solidFill>
                  <a:srgbClr val="707877"/>
                </a:solidFill>
                <a:latin typeface="Arial"/>
                <a:cs typeface="Arial"/>
              </a:rPr>
              <a:t>ej    </a:t>
            </a:r>
            <a:r>
              <a:rPr sz="1440" spc="10" dirty="0">
                <a:solidFill>
                  <a:srgbClr val="CDD7D7"/>
                </a:solidFill>
                <a:latin typeface="Arial"/>
                <a:cs typeface="Arial"/>
              </a:rPr>
              <a:t>¡</a:t>
            </a:r>
            <a:endParaRPr sz="1400">
              <a:latin typeface="Arial"/>
              <a:cs typeface="Arial"/>
            </a:endParaRPr>
          </a:p>
        </p:txBody>
      </p:sp>
      <p:sp>
        <p:nvSpPr>
          <p:cNvPr id="55" name="text 1"/>
          <p:cNvSpPr txBox="1"/>
          <p:nvPr/>
        </p:nvSpPr>
        <p:spPr>
          <a:xfrm rot="5400000">
            <a:off x="2803625" y="4606560"/>
            <a:ext cx="1775418" cy="1378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29" spc="10" dirty="0">
                <a:solidFill>
                  <a:srgbClr val="707877"/>
                </a:solidFill>
                <a:latin typeface="Arial"/>
                <a:cs typeface="Arial"/>
              </a:rPr>
              <a:t>ëi</a:t>
            </a:r>
            <a:r>
              <a:rPr sz="829" spc="10" dirty="0">
                <a:solidFill>
                  <a:srgbClr val="626867"/>
                </a:solidFill>
                <a:latin typeface="Arial"/>
                <a:cs typeface="Arial"/>
              </a:rPr>
              <a:t>nn</a:t>
            </a:r>
            <a:r>
              <a:rPr sz="829" spc="10" dirty="0">
                <a:solidFill>
                  <a:srgbClr val="707877"/>
                </a:solidFill>
                <a:latin typeface="Arial"/>
                <a:cs typeface="Arial"/>
              </a:rPr>
              <a:t>ost</a:t>
            </a:r>
            <a:r>
              <a:rPr sz="829" spc="10" dirty="0">
                <a:solidFill>
                  <a:srgbClr val="626867"/>
                </a:solidFill>
                <a:latin typeface="Arial"/>
                <a:cs typeface="Arial"/>
              </a:rPr>
              <a:t>i  </a:t>
            </a:r>
            <a:r>
              <a:rPr sz="829" spc="10" dirty="0">
                <a:solidFill>
                  <a:srgbClr val="707877"/>
                </a:solidFill>
                <a:latin typeface="Arial"/>
                <a:cs typeface="Arial"/>
              </a:rPr>
              <a:t>(</a:t>
            </a:r>
            <a:r>
              <a:rPr sz="829" spc="10" dirty="0">
                <a:solidFill>
                  <a:srgbClr val="626867"/>
                </a:solidFill>
                <a:latin typeface="Arial"/>
                <a:cs typeface="Arial"/>
              </a:rPr>
              <a:t>p</a:t>
            </a:r>
            <a:r>
              <a:rPr sz="829" spc="10" dirty="0">
                <a:solidFill>
                  <a:srgbClr val="707877"/>
                </a:solidFill>
                <a:latin typeface="Arial"/>
                <a:cs typeface="Arial"/>
              </a:rPr>
              <a:t>oöe</a:t>
            </a:r>
            <a:r>
              <a:rPr sz="829" spc="10" dirty="0">
                <a:solidFill>
                  <a:srgbClr val="626867"/>
                </a:solidFill>
                <a:latin typeface="Arial"/>
                <a:cs typeface="Arial"/>
              </a:rPr>
              <a:t>t  h</a:t>
            </a:r>
            <a:r>
              <a:rPr sz="829" spc="10" dirty="0">
                <a:solidFill>
                  <a:srgbClr val="707877"/>
                </a:solidFill>
                <a:latin typeface="Arial"/>
                <a:cs typeface="Arial"/>
              </a:rPr>
              <a:t>odí</a:t>
            </a:r>
            <a:r>
              <a:rPr sz="829" spc="10" dirty="0">
                <a:solidFill>
                  <a:srgbClr val="626867"/>
                </a:solidFill>
                <a:latin typeface="Arial"/>
                <a:cs typeface="Arial"/>
              </a:rPr>
              <a:t>n</a:t>
            </a:r>
            <a:r>
              <a:rPr sz="829" spc="10" dirty="0">
                <a:solidFill>
                  <a:srgbClr val="707877"/>
                </a:solidFill>
                <a:latin typeface="Arial"/>
                <a:cs typeface="Arial"/>
              </a:rPr>
              <a:t>)</a:t>
            </a:r>
            <a:r>
              <a:rPr sz="829" spc="10" dirty="0">
                <a:solidFill>
                  <a:srgbClr val="86908F"/>
                </a:solidFill>
                <a:latin typeface="Arial"/>
                <a:cs typeface="Arial"/>
              </a:rPr>
              <a:t>:  </a:t>
            </a:r>
            <a:r>
              <a:rPr sz="779" spc="10" dirty="0">
                <a:solidFill>
                  <a:srgbClr val="707877"/>
                </a:solidFill>
                <a:latin typeface="Arial"/>
                <a:cs typeface="Arial"/>
              </a:rPr>
              <a:t>8x2   </a:t>
            </a:r>
            <a:r>
              <a:rPr sz="829" spc="10" dirty="0">
                <a:solidFill>
                  <a:srgbClr val="626867"/>
                </a:solidFill>
                <a:latin typeface="Arial"/>
                <a:cs typeface="Arial"/>
              </a:rPr>
              <a:t>me</a:t>
            </a:r>
            <a:r>
              <a:rPr sz="829" spc="10" dirty="0">
                <a:solidFill>
                  <a:srgbClr val="707877"/>
                </a:solidFill>
                <a:latin typeface="Arial"/>
                <a:cs typeface="Arial"/>
              </a:rPr>
              <a:t>s</a:t>
            </a:r>
            <a:r>
              <a:rPr sz="829" spc="10" dirty="0">
                <a:solidFill>
                  <a:srgbClr val="86908F"/>
                </a:solidFill>
                <a:latin typeface="Arial"/>
                <a:cs typeface="Arial"/>
              </a:rPr>
              <a:t>.</a:t>
            </a:r>
            <a:endParaRPr sz="800">
              <a:latin typeface="Arial"/>
              <a:cs typeface="Arial"/>
            </a:endParaRPr>
          </a:p>
        </p:txBody>
      </p:sp>
      <p:sp>
        <p:nvSpPr>
          <p:cNvPr id="56" name="text 1"/>
          <p:cNvSpPr txBox="1"/>
          <p:nvPr/>
        </p:nvSpPr>
        <p:spPr>
          <a:xfrm rot="5400000">
            <a:off x="2512116" y="7038981"/>
            <a:ext cx="2507668" cy="29735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427153">
              <a:lnSpc>
                <a:spcPct val="100000"/>
              </a:lnSpc>
            </a:pPr>
            <a:r>
              <a:rPr sz="859" spc="10" dirty="0">
                <a:solidFill>
                  <a:srgbClr val="626867"/>
                </a:solidFill>
                <a:latin typeface="Arial"/>
                <a:cs typeface="Arial"/>
              </a:rPr>
              <a:t>D</a:t>
            </a:r>
            <a:r>
              <a:rPr sz="859" spc="10" dirty="0">
                <a:solidFill>
                  <a:srgbClr val="707877"/>
                </a:solidFill>
                <a:latin typeface="Arial"/>
                <a:cs typeface="Arial"/>
              </a:rPr>
              <a:t>o</a:t>
            </a:r>
            <a:r>
              <a:rPr sz="859" spc="10" dirty="0">
                <a:solidFill>
                  <a:srgbClr val="626867"/>
                </a:solidFill>
                <a:latin typeface="Arial"/>
                <a:cs typeface="Arial"/>
              </a:rPr>
              <a:t>br</a:t>
            </a:r>
            <a:r>
              <a:rPr sz="859" spc="10" dirty="0">
                <a:solidFill>
                  <a:srgbClr val="707877"/>
                </a:solidFill>
                <a:latin typeface="Arial"/>
                <a:cs typeface="Arial"/>
              </a:rPr>
              <a:t>ov</a:t>
            </a:r>
            <a:r>
              <a:rPr sz="859" spc="10" dirty="0">
                <a:solidFill>
                  <a:srgbClr val="626867"/>
                </a:solidFill>
                <a:latin typeface="Arial"/>
                <a:cs typeface="Arial"/>
              </a:rPr>
              <a:t>ofnf</a:t>
            </a:r>
            <a:r>
              <a:rPr sz="859" spc="10" dirty="0">
                <a:solidFill>
                  <a:srgbClr val="707877"/>
                </a:solidFill>
                <a:latin typeface="Arial"/>
                <a:cs typeface="Arial"/>
              </a:rPr>
              <a:t>ck</a:t>
            </a:r>
            <a:r>
              <a:rPr sz="859" spc="10" dirty="0">
                <a:solidFill>
                  <a:srgbClr val="626867"/>
                </a:solidFill>
                <a:latin typeface="Arial"/>
                <a:cs typeface="Arial"/>
              </a:rPr>
              <a:t>u  </a:t>
            </a:r>
            <a:r>
              <a:rPr sz="859" spc="10" dirty="0">
                <a:solidFill>
                  <a:srgbClr val="707877"/>
                </a:solidFill>
                <a:latin typeface="Arial"/>
                <a:cs typeface="Arial"/>
              </a:rPr>
              <a:t>öi</a:t>
            </a:r>
            <a:r>
              <a:rPr sz="859" spc="10" dirty="0">
                <a:solidFill>
                  <a:srgbClr val="626867"/>
                </a:solidFill>
                <a:latin typeface="Arial"/>
                <a:cs typeface="Arial"/>
              </a:rPr>
              <a:t>nn</a:t>
            </a:r>
            <a:r>
              <a:rPr sz="859" spc="10" dirty="0">
                <a:solidFill>
                  <a:srgbClr val="707877"/>
                </a:solidFill>
                <a:latin typeface="Arial"/>
                <a:cs typeface="Arial"/>
              </a:rPr>
              <a:t>os</a:t>
            </a:r>
            <a:r>
              <a:rPr sz="859" spc="10" dirty="0">
                <a:solidFill>
                  <a:srgbClr val="626867"/>
                </a:solidFill>
                <a:latin typeface="Arial"/>
                <a:cs typeface="Arial"/>
              </a:rPr>
              <a:t>t</a:t>
            </a:r>
            <a:r>
              <a:rPr sz="859" spc="10" dirty="0">
                <a:solidFill>
                  <a:srgbClr val="86908F"/>
                </a:solidFill>
                <a:latin typeface="Arial"/>
                <a:cs typeface="Arial"/>
              </a:rPr>
              <a:t>'  </a:t>
            </a:r>
            <a:r>
              <a:rPr sz="859" spc="10" dirty="0">
                <a:solidFill>
                  <a:srgbClr val="707877"/>
                </a:solidFill>
                <a:latin typeface="Arial"/>
                <a:cs typeface="Arial"/>
              </a:rPr>
              <a:t>za  </a:t>
            </a:r>
            <a:r>
              <a:rPr sz="859" spc="10" dirty="0">
                <a:solidFill>
                  <a:srgbClr val="626867"/>
                </a:solidFill>
                <a:latin typeface="Arial"/>
                <a:cs typeface="Arial"/>
              </a:rPr>
              <a:t>p</a:t>
            </a:r>
            <a:r>
              <a:rPr sz="859" spc="10" dirty="0">
                <a:solidFill>
                  <a:srgbClr val="707877"/>
                </a:solidFill>
                <a:latin typeface="Arial"/>
                <a:cs typeface="Arial"/>
              </a:rPr>
              <a:t>r</a:t>
            </a:r>
            <a:r>
              <a:rPr sz="859" spc="10" dirty="0">
                <a:solidFill>
                  <a:srgbClr val="626867"/>
                </a:solidFill>
                <a:latin typeface="Arial"/>
                <a:cs typeface="Arial"/>
              </a:rPr>
              <a:t>ijím</a:t>
            </a:r>
            <a:r>
              <a:rPr sz="859" spc="10" dirty="0">
                <a:solidFill>
                  <a:srgbClr val="707877"/>
                </a:solidFill>
                <a:latin typeface="Arial"/>
                <a:cs typeface="Arial"/>
              </a:rPr>
              <a:t>a</a:t>
            </a:r>
            <a:r>
              <a:rPr sz="859" spc="10" dirty="0">
                <a:solidFill>
                  <a:srgbClr val="626867"/>
                </a:solidFill>
                <a:latin typeface="Arial"/>
                <a:cs typeface="Arial"/>
              </a:rPr>
              <a:t>t</a:t>
            </a:r>
            <a:r>
              <a:rPr sz="859" spc="10" dirty="0">
                <a:solidFill>
                  <a:srgbClr val="707877"/>
                </a:solidFill>
                <a:latin typeface="Arial"/>
                <a:cs typeface="Arial"/>
              </a:rPr>
              <a:t>e</a:t>
            </a:r>
            <a:r>
              <a:rPr sz="859" spc="10" dirty="0">
                <a:solidFill>
                  <a:srgbClr val="626867"/>
                </a:solidFill>
                <a:latin typeface="Arial"/>
                <a:cs typeface="Arial"/>
              </a:rPr>
              <a:t>f</a:t>
            </a:r>
            <a:r>
              <a:rPr sz="859" spc="10" dirty="0">
                <a:solidFill>
                  <a:srgbClr val="707877"/>
                </a:solidFill>
                <a:latin typeface="Arial"/>
                <a:cs typeface="Arial"/>
              </a:rPr>
              <a:t>a</a:t>
            </a:r>
            <a:endParaRPr sz="8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900" spc="10" dirty="0">
                <a:solidFill>
                  <a:srgbClr val="CDD7D7"/>
                </a:solidFill>
                <a:latin typeface="Arial"/>
                <a:cs typeface="Arial"/>
              </a:rPr>
              <a:t>'   </a:t>
            </a:r>
            <a:r>
              <a:rPr sz="900" spc="10" dirty="0">
                <a:solidFill>
                  <a:srgbClr val="626867"/>
                </a:solidFill>
                <a:latin typeface="Arial"/>
                <a:cs typeface="Arial"/>
              </a:rPr>
              <a:t>16    </a:t>
            </a:r>
            <a:r>
              <a:rPr sz="950" spc="10" dirty="0">
                <a:solidFill>
                  <a:srgbClr val="707877"/>
                </a:solidFill>
                <a:latin typeface="Arial"/>
                <a:cs typeface="Arial"/>
              </a:rPr>
              <a:t>ria</a:t>
            </a:r>
            <a:r>
              <a:rPr sz="950" spc="10" dirty="0">
                <a:solidFill>
                  <a:srgbClr val="626867"/>
                </a:solidFill>
                <a:latin typeface="Arial"/>
                <a:cs typeface="Arial"/>
              </a:rPr>
              <a:t>dil  </a:t>
            </a:r>
            <a:r>
              <a:rPr sz="950" spc="10" dirty="0">
                <a:solidFill>
                  <a:srgbClr val="707877"/>
                </a:solidFill>
                <a:latin typeface="Arial"/>
                <a:cs typeface="Arial"/>
              </a:rPr>
              <a:t>(</a:t>
            </a:r>
            <a:r>
              <a:rPr sz="950" spc="10" dirty="0">
                <a:solidFill>
                  <a:srgbClr val="626867"/>
                </a:solidFill>
                <a:latin typeface="Arial"/>
                <a:cs typeface="Arial"/>
              </a:rPr>
              <a:t>m</a:t>
            </a:r>
            <a:r>
              <a:rPr sz="950" spc="10" dirty="0">
                <a:solidFill>
                  <a:srgbClr val="707877"/>
                </a:solidFill>
                <a:latin typeface="Arial"/>
                <a:cs typeface="Arial"/>
              </a:rPr>
              <a:t>en</a:t>
            </a:r>
            <a:r>
              <a:rPr sz="950" spc="10" dirty="0">
                <a:solidFill>
                  <a:srgbClr val="626867"/>
                </a:solidFill>
                <a:latin typeface="Arial"/>
                <a:cs typeface="Arial"/>
              </a:rPr>
              <a:t>o</a:t>
            </a:r>
            <a:r>
              <a:rPr sz="950" spc="10" dirty="0">
                <a:solidFill>
                  <a:srgbClr val="86908F"/>
                </a:solidFill>
                <a:latin typeface="Arial"/>
                <a:cs typeface="Arial"/>
              </a:rPr>
              <a:t>,  </a:t>
            </a:r>
            <a:r>
              <a:rPr sz="950" spc="10" dirty="0">
                <a:solidFill>
                  <a:srgbClr val="707877"/>
                </a:solidFill>
                <a:latin typeface="Arial"/>
                <a:cs typeface="Arial"/>
              </a:rPr>
              <a:t>p</a:t>
            </a:r>
            <a:r>
              <a:rPr sz="950" spc="10" dirty="0">
                <a:solidFill>
                  <a:srgbClr val="626867"/>
                </a:solidFill>
                <a:latin typeface="Arial"/>
                <a:cs typeface="Arial"/>
              </a:rPr>
              <a:t>r</a:t>
            </a:r>
            <a:r>
              <a:rPr sz="950" spc="10" dirty="0">
                <a:solidFill>
                  <a:srgbClr val="707877"/>
                </a:solidFill>
                <a:latin typeface="Arial"/>
                <a:cs typeface="Arial"/>
              </a:rPr>
              <a:t>í</a:t>
            </a:r>
            <a:r>
              <a:rPr sz="950" spc="10" dirty="0">
                <a:solidFill>
                  <a:srgbClr val="626867"/>
                </a:solidFill>
                <a:latin typeface="Arial"/>
                <a:cs typeface="Arial"/>
              </a:rPr>
              <a:t>e</a:t>
            </a:r>
            <a:r>
              <a:rPr sz="950" spc="10" dirty="0">
                <a:solidFill>
                  <a:srgbClr val="707877"/>
                </a:solidFill>
                <a:latin typeface="Arial"/>
                <a:cs typeface="Arial"/>
              </a:rPr>
              <a:t>z</a:t>
            </a:r>
            <a:r>
              <a:rPr sz="950" spc="10" dirty="0">
                <a:solidFill>
                  <a:srgbClr val="626867"/>
                </a:solidFill>
                <a:latin typeface="Arial"/>
                <a:cs typeface="Arial"/>
              </a:rPr>
              <a:t>visk</a:t>
            </a:r>
            <a:r>
              <a:rPr sz="950" spc="10" dirty="0">
                <a:solidFill>
                  <a:srgbClr val="707877"/>
                </a:solidFill>
                <a:latin typeface="Arial"/>
                <a:cs typeface="Arial"/>
              </a:rPr>
              <a:t>o  </a:t>
            </a:r>
            <a:r>
              <a:rPr sz="950" spc="10" dirty="0">
                <a:solidFill>
                  <a:srgbClr val="626867"/>
                </a:solidFill>
                <a:latin typeface="Arial"/>
                <a:cs typeface="Arial"/>
              </a:rPr>
              <a:t>a  podpis)</a:t>
            </a:r>
            <a:r>
              <a:rPr sz="950" spc="10" dirty="0">
                <a:solidFill>
                  <a:srgbClr val="707877"/>
                </a:solidFill>
                <a:latin typeface="Arial"/>
                <a:cs typeface="Arial"/>
              </a:rPr>
              <a:t>:</a:t>
            </a:r>
            <a:endParaRPr sz="900">
              <a:latin typeface="Arial"/>
              <a:cs typeface="Arial"/>
            </a:endParaRPr>
          </a:p>
        </p:txBody>
      </p:sp>
      <p:sp>
        <p:nvSpPr>
          <p:cNvPr id="57" name="text 1"/>
          <p:cNvSpPr txBox="1"/>
          <p:nvPr/>
        </p:nvSpPr>
        <p:spPr>
          <a:xfrm rot="5400000">
            <a:off x="3531518" y="5925990"/>
            <a:ext cx="76470" cy="6125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90" spc="10" dirty="0">
                <a:solidFill>
                  <a:srgbClr val="CDD7D7"/>
                </a:solidFill>
                <a:latin typeface="Arial"/>
                <a:cs typeface="Arial"/>
              </a:rPr>
              <a:t>.1</a:t>
            </a:r>
            <a:endParaRPr sz="300">
              <a:latin typeface="Arial"/>
              <a:cs typeface="Arial"/>
            </a:endParaRPr>
          </a:p>
        </p:txBody>
      </p:sp>
      <p:sp>
        <p:nvSpPr>
          <p:cNvPr id="58" name="text 1"/>
          <p:cNvSpPr txBox="1"/>
          <p:nvPr/>
        </p:nvSpPr>
        <p:spPr>
          <a:xfrm rot="5400000">
            <a:off x="2185691" y="3979095"/>
            <a:ext cx="2253768" cy="13162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70" spc="10" dirty="0">
                <a:solidFill>
                  <a:srgbClr val="B9C5C5"/>
                </a:solidFill>
                <a:latin typeface="Arial"/>
                <a:cs typeface="Arial"/>
              </a:rPr>
              <a:t>l</a:t>
            </a:r>
            <a:r>
              <a:rPr sz="870" spc="10" dirty="0">
                <a:solidFill>
                  <a:srgbClr val="44AFD7"/>
                </a:solidFill>
                <a:latin typeface="Arial"/>
                <a:cs typeface="Arial"/>
              </a:rPr>
              <a:t>tréningovej   ëinnosti   </a:t>
            </a:r>
            <a:r>
              <a:rPr sz="920" spc="10" dirty="0">
                <a:solidFill>
                  <a:srgbClr val="44AFD7"/>
                </a:solidFill>
                <a:latin typeface="Arial"/>
                <a:cs typeface="Arial"/>
              </a:rPr>
              <a:t>mladstch   zta</a:t>
            </a:r>
            <a:r>
              <a:rPr sz="920" spc="10" dirty="0">
                <a:solidFill>
                  <a:srgbClr val="61BCDA"/>
                </a:solidFill>
                <a:latin typeface="Arial"/>
                <a:cs typeface="Arial"/>
              </a:rPr>
              <a:t>ë</a:t>
            </a:r>
            <a:r>
              <a:rPr sz="920" spc="10" dirty="0">
                <a:solidFill>
                  <a:srgbClr val="44AFD7"/>
                </a:solidFill>
                <a:latin typeface="Arial"/>
                <a:cs typeface="Arial"/>
              </a:rPr>
              <a:t>ok</a:t>
            </a:r>
            <a:endParaRPr sz="900">
              <a:latin typeface="Arial"/>
              <a:cs typeface="Arial"/>
            </a:endParaRPr>
          </a:p>
        </p:txBody>
      </p:sp>
      <p:sp>
        <p:nvSpPr>
          <p:cNvPr id="59" name="text 1"/>
          <p:cNvSpPr txBox="1"/>
          <p:nvPr/>
        </p:nvSpPr>
        <p:spPr>
          <a:xfrm rot="5400000">
            <a:off x="3186282" y="2897458"/>
            <a:ext cx="25155" cy="7657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09" spc="10" dirty="0">
                <a:solidFill>
                  <a:srgbClr val="B9C5C5"/>
                </a:solidFill>
                <a:latin typeface="Arial"/>
                <a:cs typeface="Arial"/>
              </a:rPr>
              <a:t>'</a:t>
            </a:r>
            <a:endParaRPr sz="300">
              <a:latin typeface="Arial"/>
              <a:cs typeface="Arial"/>
            </a:endParaRPr>
          </a:p>
        </p:txBody>
      </p:sp>
      <p:sp>
        <p:nvSpPr>
          <p:cNvPr id="60" name="text 1"/>
          <p:cNvSpPr txBox="1"/>
          <p:nvPr/>
        </p:nvSpPr>
        <p:spPr>
          <a:xfrm rot="5400000">
            <a:off x="2770087" y="6894260"/>
            <a:ext cx="1204397" cy="1378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59" spc="10" dirty="0">
                <a:solidFill>
                  <a:srgbClr val="626867"/>
                </a:solidFill>
                <a:latin typeface="Arial"/>
                <a:cs typeface="Arial"/>
              </a:rPr>
              <a:t>P</a:t>
            </a:r>
            <a:r>
              <a:rPr sz="859" spc="10" dirty="0">
                <a:solidFill>
                  <a:srgbClr val="707877"/>
                </a:solidFill>
                <a:latin typeface="Arial"/>
                <a:cs typeface="Arial"/>
              </a:rPr>
              <a:t>o</a:t>
            </a:r>
            <a:r>
              <a:rPr sz="859" spc="10" dirty="0">
                <a:solidFill>
                  <a:srgbClr val="626867"/>
                </a:solidFill>
                <a:latin typeface="Arial"/>
                <a:cs typeface="Arial"/>
              </a:rPr>
              <a:t>dpi</a:t>
            </a:r>
            <a:r>
              <a:rPr sz="859" spc="10" dirty="0">
                <a:solidFill>
                  <a:srgbClr val="707877"/>
                </a:solidFill>
                <a:latin typeface="Arial"/>
                <a:cs typeface="Arial"/>
              </a:rPr>
              <a:t>s  </a:t>
            </a:r>
            <a:r>
              <a:rPr sz="859" spc="10" dirty="0">
                <a:solidFill>
                  <a:srgbClr val="626867"/>
                </a:solidFill>
                <a:latin typeface="Arial"/>
                <a:cs typeface="Arial"/>
              </a:rPr>
              <a:t>dobr</a:t>
            </a:r>
            <a:r>
              <a:rPr sz="859" spc="10" dirty="0">
                <a:solidFill>
                  <a:srgbClr val="707877"/>
                </a:solidFill>
                <a:latin typeface="Arial"/>
                <a:cs typeface="Arial"/>
              </a:rPr>
              <a:t>o</a:t>
            </a:r>
            <a:r>
              <a:rPr sz="859" spc="10" dirty="0">
                <a:solidFill>
                  <a:srgbClr val="626867"/>
                </a:solidFill>
                <a:latin typeface="Arial"/>
                <a:cs typeface="Arial"/>
              </a:rPr>
              <a:t>vo</a:t>
            </a:r>
            <a:r>
              <a:rPr sz="859" spc="10" dirty="0">
                <a:solidFill>
                  <a:srgbClr val="707877"/>
                </a:solidFill>
                <a:latin typeface="Arial"/>
                <a:cs typeface="Arial"/>
              </a:rPr>
              <a:t>f</a:t>
            </a:r>
            <a:r>
              <a:rPr sz="859" spc="10" dirty="0">
                <a:solidFill>
                  <a:srgbClr val="626867"/>
                </a:solidFill>
                <a:latin typeface="Arial"/>
                <a:cs typeface="Arial"/>
              </a:rPr>
              <a:t>ník</a:t>
            </a:r>
            <a:r>
              <a:rPr sz="859" spc="10" dirty="0">
                <a:solidFill>
                  <a:srgbClr val="707877"/>
                </a:solidFill>
                <a:latin typeface="Arial"/>
                <a:cs typeface="Arial"/>
              </a:rPr>
              <a:t>a:</a:t>
            </a:r>
            <a:endParaRPr sz="800">
              <a:latin typeface="Arial"/>
              <a:cs typeface="Arial"/>
            </a:endParaRPr>
          </a:p>
        </p:txBody>
      </p:sp>
      <p:sp>
        <p:nvSpPr>
          <p:cNvPr id="61" name="text 1"/>
          <p:cNvSpPr txBox="1"/>
          <p:nvPr/>
        </p:nvSpPr>
        <p:spPr>
          <a:xfrm rot="5400000">
            <a:off x="2803161" y="3152088"/>
            <a:ext cx="598308" cy="1301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solidFill>
                  <a:srgbClr val="CDD7D7"/>
                </a:solidFill>
                <a:latin typeface="Arial"/>
                <a:cs typeface="Arial"/>
              </a:rPr>
              <a:t>i</a:t>
            </a:r>
            <a:r>
              <a:rPr sz="900" spc="10" dirty="0">
                <a:solidFill>
                  <a:srgbClr val="626867"/>
                </a:solidFill>
                <a:latin typeface="Arial"/>
                <a:cs typeface="Arial"/>
              </a:rPr>
              <a:t>sportové</a:t>
            </a:r>
            <a:endParaRPr sz="900">
              <a:latin typeface="Arial"/>
              <a:cs typeface="Arial"/>
            </a:endParaRPr>
          </a:p>
        </p:txBody>
      </p:sp>
      <p:sp>
        <p:nvSpPr>
          <p:cNvPr id="62" name="text 1"/>
          <p:cNvSpPr txBox="1"/>
          <p:nvPr/>
        </p:nvSpPr>
        <p:spPr>
          <a:xfrm rot="5400000">
            <a:off x="1299198" y="4320135"/>
            <a:ext cx="2719683" cy="2859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659" spc="10" dirty="0">
                <a:solidFill>
                  <a:srgbClr val="626867"/>
                </a:solidFill>
                <a:latin typeface="Arial"/>
                <a:cs typeface="Arial"/>
              </a:rPr>
              <a:t>4</a:t>
            </a:r>
            <a:r>
              <a:rPr sz="659" spc="10" dirty="0">
                <a:solidFill>
                  <a:srgbClr val="707877"/>
                </a:solidFill>
                <a:latin typeface="Arial"/>
                <a:cs typeface="Arial"/>
              </a:rPr>
              <a:t>.2.2</a:t>
            </a:r>
            <a:r>
              <a:rPr sz="659" spc="10" dirty="0">
                <a:solidFill>
                  <a:srgbClr val="626867"/>
                </a:solidFill>
                <a:latin typeface="Arial"/>
                <a:cs typeface="Arial"/>
              </a:rPr>
              <a:t>01</a:t>
            </a:r>
            <a:r>
              <a:rPr sz="659" spc="10" dirty="0">
                <a:solidFill>
                  <a:srgbClr val="707877"/>
                </a:solidFill>
                <a:latin typeface="Arial"/>
                <a:cs typeface="Arial"/>
              </a:rPr>
              <a:t>8      </a:t>
            </a:r>
            <a:r>
              <a:rPr sz="709" spc="10" dirty="0">
                <a:solidFill>
                  <a:srgbClr val="626867"/>
                </a:solidFill>
                <a:latin typeface="Arial"/>
                <a:cs typeface="Arial"/>
              </a:rPr>
              <a:t>R</a:t>
            </a:r>
            <a:r>
              <a:rPr sz="709" spc="10" dirty="0">
                <a:solidFill>
                  <a:srgbClr val="707877"/>
                </a:solidFill>
                <a:latin typeface="Arial"/>
                <a:cs typeface="Arial"/>
              </a:rPr>
              <a:t>ozsa</a:t>
            </a:r>
            <a:r>
              <a:rPr sz="709" spc="10" dirty="0">
                <a:solidFill>
                  <a:srgbClr val="626867"/>
                </a:solidFill>
                <a:latin typeface="Arial"/>
                <a:cs typeface="Arial"/>
              </a:rPr>
              <a:t>h  vykonávania  dobrovol'ní</a:t>
            </a:r>
            <a:r>
              <a:rPr sz="709" spc="10" dirty="0">
                <a:solidFill>
                  <a:srgbClr val="707877"/>
                </a:solidFill>
                <a:latin typeface="Arial"/>
                <a:cs typeface="Arial"/>
              </a:rPr>
              <a:t>c</a:t>
            </a:r>
            <a:r>
              <a:rPr sz="709" spc="10" dirty="0">
                <a:solidFill>
                  <a:srgbClr val="626867"/>
                </a:solidFill>
                <a:latin typeface="Arial"/>
                <a:cs typeface="Arial"/>
              </a:rPr>
              <a:t>k</a:t>
            </a:r>
            <a:r>
              <a:rPr sz="709" spc="10" dirty="0">
                <a:solidFill>
                  <a:srgbClr val="707877"/>
                </a:solidFill>
                <a:latin typeface="Arial"/>
                <a:cs typeface="Arial"/>
              </a:rPr>
              <a:t>e</a:t>
            </a:r>
            <a:r>
              <a:rPr sz="709" spc="10" dirty="0">
                <a:solidFill>
                  <a:srgbClr val="626867"/>
                </a:solidFill>
                <a:latin typeface="Arial"/>
                <a:cs typeface="Arial"/>
              </a:rPr>
              <a:t>j</a:t>
            </a:r>
            <a:endParaRPr sz="700">
              <a:latin typeface="Arial"/>
              <a:cs typeface="Arial"/>
            </a:endParaRPr>
          </a:p>
          <a:p>
            <a:pPr marL="684473">
              <a:lnSpc>
                <a:spcPct val="100000"/>
              </a:lnSpc>
            </a:pPr>
            <a:r>
              <a:rPr sz="950" spc="10" dirty="0">
                <a:solidFill>
                  <a:srgbClr val="707877"/>
                </a:solidFill>
                <a:latin typeface="Arial"/>
                <a:cs typeface="Arial"/>
              </a:rPr>
              <a:t>èi</a:t>
            </a:r>
            <a:r>
              <a:rPr sz="950" spc="10" dirty="0">
                <a:solidFill>
                  <a:srgbClr val="626867"/>
                </a:solidFill>
                <a:latin typeface="Arial"/>
                <a:cs typeface="Arial"/>
              </a:rPr>
              <a:t>nn</a:t>
            </a:r>
            <a:r>
              <a:rPr sz="950" spc="10" dirty="0">
                <a:solidFill>
                  <a:srgbClr val="707877"/>
                </a:solidFill>
                <a:latin typeface="Arial"/>
                <a:cs typeface="Arial"/>
              </a:rPr>
              <a:t>os</a:t>
            </a:r>
            <a:r>
              <a:rPr sz="950" spc="10" dirty="0">
                <a:solidFill>
                  <a:srgbClr val="626867"/>
                </a:solidFill>
                <a:latin typeface="Arial"/>
                <a:cs typeface="Arial"/>
              </a:rPr>
              <a:t>ti  (p</a:t>
            </a:r>
            <a:r>
              <a:rPr sz="950" spc="10" dirty="0">
                <a:solidFill>
                  <a:srgbClr val="707877"/>
                </a:solidFill>
                <a:latin typeface="Arial"/>
                <a:cs typeface="Arial"/>
              </a:rPr>
              <a:t>oö</a:t>
            </a:r>
            <a:r>
              <a:rPr sz="950" spc="10" dirty="0">
                <a:solidFill>
                  <a:srgbClr val="626867"/>
                </a:solidFill>
                <a:latin typeface="Arial"/>
                <a:cs typeface="Arial"/>
              </a:rPr>
              <a:t>et  hodín):</a:t>
            </a:r>
            <a:endParaRPr sz="900">
              <a:latin typeface="Arial"/>
              <a:cs typeface="Arial"/>
            </a:endParaRPr>
          </a:p>
        </p:txBody>
      </p:sp>
      <p:sp>
        <p:nvSpPr>
          <p:cNvPr id="63" name="text 1"/>
          <p:cNvSpPr txBox="1"/>
          <p:nvPr/>
        </p:nvSpPr>
        <p:spPr>
          <a:xfrm rot="5400000">
            <a:off x="3144184" y="3730661"/>
            <a:ext cx="30720" cy="831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29" spc="10" dirty="0">
                <a:solidFill>
                  <a:srgbClr val="CDD7D7"/>
                </a:solidFill>
                <a:latin typeface="Arial"/>
                <a:cs typeface="Arial"/>
              </a:rPr>
              <a:t>•</a:t>
            </a:r>
            <a:endParaRPr sz="300">
              <a:latin typeface="Arial"/>
              <a:cs typeface="Arial"/>
            </a:endParaRPr>
          </a:p>
        </p:txBody>
      </p:sp>
      <p:sp>
        <p:nvSpPr>
          <p:cNvPr id="64" name="text 1"/>
          <p:cNvSpPr txBox="1"/>
          <p:nvPr/>
        </p:nvSpPr>
        <p:spPr>
          <a:xfrm rot="5400000">
            <a:off x="1836778" y="7134274"/>
            <a:ext cx="2543493" cy="14259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50" spc="10" dirty="0">
                <a:solidFill>
                  <a:srgbClr val="B9C5C5"/>
                </a:solidFill>
                <a:latin typeface="Arial"/>
                <a:cs typeface="Arial"/>
              </a:rPr>
              <a:t>i</a:t>
            </a:r>
            <a:r>
              <a:rPr sz="950" spc="10" dirty="0">
                <a:solidFill>
                  <a:srgbClr val="626867"/>
                </a:solidFill>
                <a:latin typeface="Arial"/>
                <a:cs typeface="Arial"/>
              </a:rPr>
              <a:t>s</a:t>
            </a:r>
            <a:r>
              <a:rPr sz="950" spc="10" dirty="0">
                <a:solidFill>
                  <a:srgbClr val="707877"/>
                </a:solidFill>
                <a:latin typeface="Arial"/>
                <a:cs typeface="Arial"/>
              </a:rPr>
              <a:t>ü</a:t>
            </a:r>
            <a:r>
              <a:rPr sz="950" spc="10" dirty="0">
                <a:solidFill>
                  <a:srgbClr val="626867"/>
                </a:solidFill>
                <a:latin typeface="Arial"/>
                <a:cs typeface="Arial"/>
              </a:rPr>
              <a:t>t</a:t>
            </a:r>
            <a:r>
              <a:rPr sz="950" spc="10" dirty="0">
                <a:solidFill>
                  <a:srgbClr val="707877"/>
                </a:solidFill>
                <a:latin typeface="Arial"/>
                <a:cs typeface="Arial"/>
              </a:rPr>
              <a:t>'</a:t>
            </a:r>
            <a:r>
              <a:rPr sz="950" spc="10" dirty="0">
                <a:solidFill>
                  <a:srgbClr val="626867"/>
                </a:solidFill>
                <a:latin typeface="Arial"/>
                <a:cs typeface="Arial"/>
              </a:rPr>
              <a:t>aze   </a:t>
            </a:r>
            <a:r>
              <a:rPr sz="900" spc="10" dirty="0">
                <a:solidFill>
                  <a:srgbClr val="626867"/>
                </a:solidFill>
                <a:latin typeface="Arial"/>
                <a:cs typeface="Arial"/>
              </a:rPr>
              <a:t>Slovenskej   volejbalovej   federácie</a:t>
            </a:r>
            <a:endParaRPr sz="900">
              <a:latin typeface="Arial"/>
              <a:cs typeface="Arial"/>
            </a:endParaRPr>
          </a:p>
        </p:txBody>
      </p:sp>
      <p:sp>
        <p:nvSpPr>
          <p:cNvPr id="65" name="text 1"/>
          <p:cNvSpPr txBox="1"/>
          <p:nvPr/>
        </p:nvSpPr>
        <p:spPr>
          <a:xfrm rot="5400000">
            <a:off x="2848571" y="5876280"/>
            <a:ext cx="38054" cy="15314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99" spc="10" dirty="0">
                <a:solidFill>
                  <a:srgbClr val="B9C5C5"/>
                </a:solidFill>
                <a:latin typeface="Arial"/>
                <a:cs typeface="Arial"/>
              </a:rPr>
              <a:t>I</a:t>
            </a:r>
            <a:endParaRPr sz="400">
              <a:latin typeface="Arial"/>
              <a:cs typeface="Arial"/>
            </a:endParaRPr>
          </a:p>
        </p:txBody>
      </p:sp>
      <p:sp>
        <p:nvSpPr>
          <p:cNvPr id="66" name="text 1"/>
          <p:cNvSpPr txBox="1"/>
          <p:nvPr/>
        </p:nvSpPr>
        <p:spPr>
          <a:xfrm rot="5400000">
            <a:off x="2526016" y="4199758"/>
            <a:ext cx="951522" cy="1378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59" spc="10" dirty="0">
                <a:solidFill>
                  <a:srgbClr val="626867"/>
                </a:solidFill>
                <a:latin typeface="Arial"/>
                <a:cs typeface="Arial"/>
              </a:rPr>
              <a:t>N</a:t>
            </a:r>
            <a:r>
              <a:rPr sz="859" spc="10" dirty="0">
                <a:solidFill>
                  <a:srgbClr val="707877"/>
                </a:solidFill>
                <a:latin typeface="Arial"/>
                <a:cs typeface="Arial"/>
              </a:rPr>
              <a:t>ázov  pod</a:t>
            </a:r>
            <a:r>
              <a:rPr sz="859" spc="10" dirty="0">
                <a:solidFill>
                  <a:srgbClr val="626867"/>
                </a:solidFill>
                <a:latin typeface="Arial"/>
                <a:cs typeface="Arial"/>
              </a:rPr>
              <a:t>u</a:t>
            </a:r>
            <a:r>
              <a:rPr sz="859" spc="10" dirty="0">
                <a:solidFill>
                  <a:srgbClr val="707877"/>
                </a:solidFill>
                <a:latin typeface="Arial"/>
                <a:cs typeface="Arial"/>
              </a:rPr>
              <a:t>ja</a:t>
            </a:r>
            <a:r>
              <a:rPr sz="859" spc="10" dirty="0">
                <a:solidFill>
                  <a:srgbClr val="626867"/>
                </a:solidFill>
                <a:latin typeface="Arial"/>
                <a:cs typeface="Arial"/>
              </a:rPr>
              <a:t>ti</a:t>
            </a:r>
            <a:r>
              <a:rPr sz="859" spc="10" dirty="0">
                <a:solidFill>
                  <a:srgbClr val="707877"/>
                </a:solidFill>
                <a:latin typeface="Arial"/>
                <a:cs typeface="Arial"/>
              </a:rPr>
              <a:t>a:</a:t>
            </a:r>
            <a:endParaRPr sz="800">
              <a:latin typeface="Arial"/>
              <a:cs typeface="Arial"/>
            </a:endParaRPr>
          </a:p>
        </p:txBody>
      </p:sp>
      <p:sp>
        <p:nvSpPr>
          <p:cNvPr id="67" name="text 1"/>
          <p:cNvSpPr txBox="1"/>
          <p:nvPr/>
        </p:nvSpPr>
        <p:spPr>
          <a:xfrm rot="5400000">
            <a:off x="967065" y="8059184"/>
            <a:ext cx="3534245" cy="1378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29" spc="10" dirty="0">
                <a:solidFill>
                  <a:srgbClr val="626867"/>
                </a:solidFill>
                <a:latin typeface="Arial"/>
                <a:cs typeface="Arial"/>
              </a:rPr>
              <a:t>D</a:t>
            </a:r>
            <a:r>
              <a:rPr sz="829" spc="10" dirty="0">
                <a:solidFill>
                  <a:srgbClr val="707877"/>
                </a:solidFill>
                <a:latin typeface="Arial"/>
                <a:cs typeface="Arial"/>
              </a:rPr>
              <a:t>o</a:t>
            </a:r>
            <a:r>
              <a:rPr sz="829" spc="10" dirty="0">
                <a:solidFill>
                  <a:srgbClr val="626867"/>
                </a:solidFill>
                <a:latin typeface="Arial"/>
                <a:cs typeface="Arial"/>
              </a:rPr>
              <a:t>brov</a:t>
            </a:r>
            <a:r>
              <a:rPr sz="829" spc="10" dirty="0">
                <a:solidFill>
                  <a:srgbClr val="707877"/>
                </a:solidFill>
                <a:latin typeface="Arial"/>
                <a:cs typeface="Arial"/>
              </a:rPr>
              <a:t>o</a:t>
            </a:r>
            <a:r>
              <a:rPr sz="829" spc="10" dirty="0">
                <a:solidFill>
                  <a:srgbClr val="626867"/>
                </a:solidFill>
                <a:latin typeface="Arial"/>
                <a:cs typeface="Arial"/>
              </a:rPr>
              <a:t>l'nlcku  </a:t>
            </a:r>
            <a:r>
              <a:rPr sz="929" spc="10" dirty="0">
                <a:solidFill>
                  <a:srgbClr val="707877"/>
                </a:solidFill>
                <a:latin typeface="Arial"/>
                <a:cs typeface="Arial"/>
              </a:rPr>
              <a:t>ë</a:t>
            </a:r>
            <a:r>
              <a:rPr sz="929" spc="10" dirty="0">
                <a:solidFill>
                  <a:srgbClr val="495253"/>
                </a:solidFill>
                <a:latin typeface="Arial"/>
                <a:cs typeface="Arial"/>
              </a:rPr>
              <a:t>i</a:t>
            </a:r>
            <a:r>
              <a:rPr sz="929" spc="10" dirty="0">
                <a:solidFill>
                  <a:srgbClr val="626867"/>
                </a:solidFill>
                <a:latin typeface="Arial"/>
                <a:cs typeface="Arial"/>
              </a:rPr>
              <a:t>nnost</a:t>
            </a:r>
            <a:r>
              <a:rPr sz="929" spc="10" dirty="0">
                <a:solidFill>
                  <a:srgbClr val="707877"/>
                </a:solidFill>
                <a:latin typeface="Arial"/>
                <a:cs typeface="Arial"/>
              </a:rPr>
              <a:t>'  </a:t>
            </a:r>
            <a:r>
              <a:rPr sz="829" spc="10" dirty="0">
                <a:solidFill>
                  <a:srgbClr val="707877"/>
                </a:solidFill>
                <a:latin typeface="Arial"/>
                <a:cs typeface="Arial"/>
              </a:rPr>
              <a:t>z</a:t>
            </a:r>
            <a:r>
              <a:rPr sz="829" spc="10" dirty="0">
                <a:solidFill>
                  <a:srgbClr val="626867"/>
                </a:solidFill>
                <a:latin typeface="Arial"/>
                <a:cs typeface="Arial"/>
              </a:rPr>
              <a:t>a  prijfmat</a:t>
            </a:r>
            <a:r>
              <a:rPr sz="829" spc="10" dirty="0">
                <a:solidFill>
                  <a:srgbClr val="707877"/>
                </a:solidFill>
                <a:latin typeface="Arial"/>
                <a:cs typeface="Arial"/>
              </a:rPr>
              <a:t>e</a:t>
            </a:r>
            <a:r>
              <a:rPr sz="829" spc="10" dirty="0">
                <a:solidFill>
                  <a:srgbClr val="626867"/>
                </a:solidFill>
                <a:latin typeface="Arial"/>
                <a:cs typeface="Arial"/>
              </a:rPr>
              <a:t>l'</a:t>
            </a:r>
            <a:r>
              <a:rPr sz="829" spc="10" dirty="0">
                <a:solidFill>
                  <a:srgbClr val="707877"/>
                </a:solidFill>
                <a:latin typeface="Arial"/>
                <a:cs typeface="Arial"/>
              </a:rPr>
              <a:t>a  </a:t>
            </a:r>
            <a:r>
              <a:rPr sz="1229" spc="10" dirty="0">
                <a:solidFill>
                  <a:srgbClr val="B9C5C5"/>
                </a:solidFill>
                <a:latin typeface="Arial"/>
                <a:cs typeface="Arial"/>
              </a:rPr>
              <a:t>¡ </a:t>
            </a:r>
            <a:r>
              <a:rPr sz="829" spc="10" dirty="0">
                <a:solidFill>
                  <a:srgbClr val="495253"/>
                </a:solidFill>
                <a:latin typeface="Arial"/>
                <a:cs typeface="Arial"/>
              </a:rPr>
              <a:t>1</a:t>
            </a:r>
            <a:r>
              <a:rPr sz="829" spc="10" dirty="0">
                <a:solidFill>
                  <a:srgbClr val="626867"/>
                </a:solidFill>
                <a:latin typeface="Arial"/>
                <a:cs typeface="Arial"/>
              </a:rPr>
              <a:t>ng</a:t>
            </a:r>
            <a:r>
              <a:rPr sz="829" spc="10" dirty="0">
                <a:solidFill>
                  <a:srgbClr val="707877"/>
                </a:solidFill>
                <a:latin typeface="Arial"/>
                <a:cs typeface="Arial"/>
              </a:rPr>
              <a:t>.  </a:t>
            </a:r>
            <a:r>
              <a:rPr sz="829" spc="10" dirty="0">
                <a:solidFill>
                  <a:srgbClr val="626867"/>
                </a:solidFill>
                <a:latin typeface="Arial"/>
                <a:cs typeface="Arial"/>
              </a:rPr>
              <a:t>Elen</a:t>
            </a:r>
            <a:r>
              <a:rPr sz="829" spc="10" dirty="0">
                <a:solidFill>
                  <a:srgbClr val="707877"/>
                </a:solidFill>
                <a:latin typeface="Arial"/>
                <a:cs typeface="Arial"/>
              </a:rPr>
              <a:t>a  G</a:t>
            </a:r>
            <a:r>
              <a:rPr sz="829" spc="10" dirty="0">
                <a:solidFill>
                  <a:srgbClr val="626867"/>
                </a:solidFill>
                <a:latin typeface="Arial"/>
                <a:cs typeface="Arial"/>
              </a:rPr>
              <a:t>rambli</a:t>
            </a:r>
            <a:r>
              <a:rPr sz="829" spc="10" dirty="0">
                <a:solidFill>
                  <a:srgbClr val="707877"/>
                </a:solidFill>
                <a:latin typeface="Arial"/>
                <a:cs typeface="Arial"/>
              </a:rPr>
              <a:t>è</a:t>
            </a:r>
            <a:r>
              <a:rPr sz="829" spc="10" dirty="0">
                <a:solidFill>
                  <a:srgbClr val="626867"/>
                </a:solidFill>
                <a:latin typeface="Arial"/>
                <a:cs typeface="Arial"/>
              </a:rPr>
              <a:t>kov</a:t>
            </a:r>
            <a:r>
              <a:rPr sz="829" spc="10" dirty="0">
                <a:solidFill>
                  <a:srgbClr val="707877"/>
                </a:solidFill>
                <a:latin typeface="Arial"/>
                <a:cs typeface="Arial"/>
              </a:rPr>
              <a:t>á</a:t>
            </a:r>
            <a:endParaRPr sz="800">
              <a:latin typeface="Arial"/>
              <a:cs typeface="Arial"/>
            </a:endParaRPr>
          </a:p>
        </p:txBody>
      </p:sp>
      <p:sp>
        <p:nvSpPr>
          <p:cNvPr id="68" name="text 1"/>
          <p:cNvSpPr txBox="1"/>
          <p:nvPr/>
        </p:nvSpPr>
        <p:spPr>
          <a:xfrm rot="5400000">
            <a:off x="1647295" y="7224576"/>
            <a:ext cx="1865028" cy="1378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29" spc="10" dirty="0">
                <a:solidFill>
                  <a:srgbClr val="626867"/>
                </a:solidFill>
                <a:latin typeface="Arial"/>
                <a:cs typeface="Arial"/>
              </a:rPr>
              <a:t>ri</a:t>
            </a:r>
            <a:r>
              <a:rPr sz="829" spc="10" dirty="0">
                <a:solidFill>
                  <a:srgbClr val="707877"/>
                </a:solidFill>
                <a:latin typeface="Arial"/>
                <a:cs typeface="Arial"/>
              </a:rPr>
              <a:t>a</a:t>
            </a:r>
            <a:r>
              <a:rPr sz="829" spc="10" dirty="0">
                <a:solidFill>
                  <a:srgbClr val="626867"/>
                </a:solidFill>
                <a:latin typeface="Arial"/>
                <a:cs typeface="Arial"/>
              </a:rPr>
              <a:t>dil  (m</a:t>
            </a:r>
            <a:r>
              <a:rPr sz="829" spc="10" dirty="0">
                <a:solidFill>
                  <a:srgbClr val="707877"/>
                </a:solidFill>
                <a:latin typeface="Arial"/>
                <a:cs typeface="Arial"/>
              </a:rPr>
              <a:t>e</a:t>
            </a:r>
            <a:r>
              <a:rPr sz="829" spc="10" dirty="0">
                <a:solidFill>
                  <a:srgbClr val="626867"/>
                </a:solidFill>
                <a:latin typeface="Arial"/>
                <a:cs typeface="Arial"/>
              </a:rPr>
              <a:t>no,  priezvisko  a  podpis)</a:t>
            </a:r>
            <a:r>
              <a:rPr sz="829" spc="10" dirty="0">
                <a:solidFill>
                  <a:srgbClr val="707877"/>
                </a:solidFill>
                <a:latin typeface="Arial"/>
                <a:cs typeface="Arial"/>
              </a:rPr>
              <a:t>:</a:t>
            </a:r>
            <a:endParaRPr sz="800">
              <a:latin typeface="Arial"/>
              <a:cs typeface="Arial"/>
            </a:endParaRPr>
          </a:p>
        </p:txBody>
      </p:sp>
      <p:sp>
        <p:nvSpPr>
          <p:cNvPr id="69" name="text 1"/>
          <p:cNvSpPr txBox="1"/>
          <p:nvPr/>
        </p:nvSpPr>
        <p:spPr>
          <a:xfrm rot="5400000">
            <a:off x="2464584" y="3729549"/>
            <a:ext cx="37208" cy="9188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99" spc="10" dirty="0">
                <a:solidFill>
                  <a:srgbClr val="CDD7D7"/>
                </a:solidFill>
                <a:latin typeface="Arial"/>
                <a:cs typeface="Arial"/>
              </a:rPr>
              <a:t>I</a:t>
            </a:r>
            <a:endParaRPr sz="400">
              <a:latin typeface="Arial"/>
              <a:cs typeface="Arial"/>
            </a:endParaRPr>
          </a:p>
        </p:txBody>
      </p:sp>
      <p:sp>
        <p:nvSpPr>
          <p:cNvPr id="70" name="text 1"/>
          <p:cNvSpPr txBox="1"/>
          <p:nvPr/>
        </p:nvSpPr>
        <p:spPr>
          <a:xfrm rot="5400000">
            <a:off x="2418184" y="2909746"/>
            <a:ext cx="39111" cy="453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00" spc="10" dirty="0">
                <a:solidFill>
                  <a:srgbClr val="B9C5C5"/>
                </a:solidFill>
                <a:latin typeface="Arial"/>
                <a:cs typeface="Arial"/>
              </a:rPr>
              <a:t>1</a:t>
            </a:r>
            <a:endParaRPr sz="300">
              <a:latin typeface="Arial"/>
              <a:cs typeface="Arial"/>
            </a:endParaRPr>
          </a:p>
        </p:txBody>
      </p:sp>
      <p:sp>
        <p:nvSpPr>
          <p:cNvPr id="71" name="text 1"/>
          <p:cNvSpPr txBox="1"/>
          <p:nvPr/>
        </p:nvSpPr>
        <p:spPr>
          <a:xfrm rot="5400000">
            <a:off x="1902780" y="3150481"/>
            <a:ext cx="602750" cy="1378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20" spc="10" dirty="0">
                <a:solidFill>
                  <a:srgbClr val="B9C5C5"/>
                </a:solidFill>
                <a:latin typeface="Arial"/>
                <a:cs typeface="Arial"/>
              </a:rPr>
              <a:t>[</a:t>
            </a:r>
            <a:r>
              <a:rPr sz="920" spc="10" dirty="0">
                <a:solidFill>
                  <a:srgbClr val="EB8F89"/>
                </a:solidFill>
                <a:latin typeface="Arial"/>
                <a:cs typeface="Arial"/>
              </a:rPr>
              <a:t>druzstva</a:t>
            </a:r>
            <a:endParaRPr sz="900">
              <a:latin typeface="Arial"/>
              <a:cs typeface="Arial"/>
            </a:endParaRPr>
          </a:p>
        </p:txBody>
      </p:sp>
      <p:sp>
        <p:nvSpPr>
          <p:cNvPr id="72" name="text 1"/>
          <p:cNvSpPr txBox="1"/>
          <p:nvPr/>
        </p:nvSpPr>
        <p:spPr>
          <a:xfrm rot="5400000">
            <a:off x="2546106" y="6113309"/>
            <a:ext cx="162969" cy="14366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50" spc="10" dirty="0">
                <a:solidFill>
                  <a:srgbClr val="626867"/>
                </a:solidFill>
                <a:latin typeface="Arial"/>
                <a:cs typeface="Arial"/>
              </a:rPr>
              <a:t>6</a:t>
            </a:r>
            <a:endParaRPr sz="1000">
              <a:latin typeface="Arial"/>
              <a:cs typeface="Arial"/>
            </a:endParaRPr>
          </a:p>
        </p:txBody>
      </p:sp>
      <p:sp>
        <p:nvSpPr>
          <p:cNvPr id="73" name="text 1"/>
          <p:cNvSpPr txBox="1"/>
          <p:nvPr/>
        </p:nvSpPr>
        <p:spPr>
          <a:xfrm rot="5400000">
            <a:off x="1667419" y="6885403"/>
            <a:ext cx="1186682" cy="1378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59" spc="10" dirty="0">
                <a:solidFill>
                  <a:srgbClr val="626867"/>
                </a:solidFill>
                <a:latin typeface="Arial"/>
                <a:cs typeface="Arial"/>
              </a:rPr>
              <a:t>Podp</a:t>
            </a:r>
            <a:r>
              <a:rPr sz="859" spc="10" dirty="0">
                <a:solidFill>
                  <a:srgbClr val="707877"/>
                </a:solidFill>
                <a:latin typeface="Arial"/>
                <a:cs typeface="Arial"/>
              </a:rPr>
              <a:t>is  </a:t>
            </a:r>
            <a:r>
              <a:rPr sz="859" spc="10" dirty="0">
                <a:solidFill>
                  <a:srgbClr val="626867"/>
                </a:solidFill>
                <a:latin typeface="Arial"/>
                <a:cs typeface="Arial"/>
              </a:rPr>
              <a:t>d</a:t>
            </a:r>
            <a:r>
              <a:rPr sz="859" spc="10" dirty="0">
                <a:solidFill>
                  <a:srgbClr val="707877"/>
                </a:solidFill>
                <a:latin typeface="Arial"/>
                <a:cs typeface="Arial"/>
              </a:rPr>
              <a:t>o</a:t>
            </a:r>
            <a:r>
              <a:rPr sz="859" spc="10" dirty="0">
                <a:solidFill>
                  <a:srgbClr val="626867"/>
                </a:solidFill>
                <a:latin typeface="Arial"/>
                <a:cs typeface="Arial"/>
              </a:rPr>
              <a:t>br</a:t>
            </a:r>
            <a:r>
              <a:rPr sz="859" spc="10" dirty="0">
                <a:solidFill>
                  <a:srgbClr val="707877"/>
                </a:solidFill>
                <a:latin typeface="Arial"/>
                <a:cs typeface="Arial"/>
              </a:rPr>
              <a:t>o</a:t>
            </a:r>
            <a:r>
              <a:rPr sz="859" spc="10" dirty="0">
                <a:solidFill>
                  <a:srgbClr val="626867"/>
                </a:solidFill>
                <a:latin typeface="Arial"/>
                <a:cs typeface="Arial"/>
              </a:rPr>
              <a:t>vofn</a:t>
            </a:r>
            <a:r>
              <a:rPr sz="859" spc="10" dirty="0">
                <a:solidFill>
                  <a:srgbClr val="707877"/>
                </a:solidFill>
                <a:latin typeface="Arial"/>
                <a:cs typeface="Arial"/>
              </a:rPr>
              <a:t>l</a:t>
            </a:r>
            <a:r>
              <a:rPr sz="859" spc="10" dirty="0">
                <a:solidFill>
                  <a:srgbClr val="626867"/>
                </a:solidFill>
                <a:latin typeface="Arial"/>
                <a:cs typeface="Arial"/>
              </a:rPr>
              <a:t>k</a:t>
            </a:r>
            <a:r>
              <a:rPr sz="859" spc="10" dirty="0">
                <a:solidFill>
                  <a:srgbClr val="707877"/>
                </a:solidFill>
                <a:latin typeface="Arial"/>
                <a:cs typeface="Arial"/>
              </a:rPr>
              <a:t>a:</a:t>
            </a:r>
            <a:endParaRPr sz="800">
              <a:latin typeface="Arial"/>
              <a:cs typeface="Arial"/>
            </a:endParaRPr>
          </a:p>
        </p:txBody>
      </p:sp>
      <p:sp>
        <p:nvSpPr>
          <p:cNvPr id="74" name="text 1"/>
          <p:cNvSpPr txBox="1"/>
          <p:nvPr/>
        </p:nvSpPr>
        <p:spPr>
          <a:xfrm rot="5400000">
            <a:off x="1728530" y="3110851"/>
            <a:ext cx="536883" cy="15122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29" spc="10" dirty="0">
                <a:solidFill>
                  <a:srgbClr val="CDD7D7"/>
                </a:solidFill>
                <a:latin typeface="Arial"/>
                <a:cs typeface="Arial"/>
              </a:rPr>
              <a:t>'</a:t>
            </a:r>
            <a:r>
              <a:rPr sz="829" spc="10" dirty="0">
                <a:solidFill>
                  <a:srgbClr val="707877"/>
                </a:solidFill>
                <a:latin typeface="Arial"/>
                <a:cs typeface="Arial"/>
              </a:rPr>
              <a:t>ä</a:t>
            </a:r>
            <a:r>
              <a:rPr sz="829" spc="10" dirty="0">
                <a:solidFill>
                  <a:srgbClr val="626867"/>
                </a:solidFill>
                <a:latin typeface="Arial"/>
                <a:cs typeface="Arial"/>
              </a:rPr>
              <a:t>pcrtov</a:t>
            </a:r>
            <a:r>
              <a:rPr sz="829" spc="10" dirty="0">
                <a:solidFill>
                  <a:srgbClr val="707877"/>
                </a:solidFill>
                <a:latin typeface="Arial"/>
                <a:cs typeface="Arial"/>
              </a:rPr>
              <a:t>è</a:t>
            </a:r>
            <a:endParaRPr sz="800">
              <a:latin typeface="Arial"/>
              <a:cs typeface="Arial"/>
            </a:endParaRPr>
          </a:p>
        </p:txBody>
      </p:sp>
      <p:sp>
        <p:nvSpPr>
          <p:cNvPr id="75" name="text 1"/>
          <p:cNvSpPr txBox="1"/>
          <p:nvPr/>
        </p:nvSpPr>
        <p:spPr>
          <a:xfrm rot="5400000">
            <a:off x="1965407" y="4407608"/>
            <a:ext cx="63129" cy="15122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29" spc="10" dirty="0">
                <a:solidFill>
                  <a:srgbClr val="86908F"/>
                </a:solidFill>
                <a:latin typeface="Arial"/>
                <a:cs typeface="Arial"/>
              </a:rPr>
              <a:t>.</a:t>
            </a:r>
            <a:endParaRPr sz="800">
              <a:latin typeface="Arial"/>
              <a:cs typeface="Arial"/>
            </a:endParaRPr>
          </a:p>
        </p:txBody>
      </p:sp>
      <p:sp>
        <p:nvSpPr>
          <p:cNvPr id="76" name="text 1"/>
          <p:cNvSpPr txBox="1"/>
          <p:nvPr/>
        </p:nvSpPr>
        <p:spPr>
          <a:xfrm rot="5400000">
            <a:off x="1468560" y="4125105"/>
            <a:ext cx="936216" cy="2718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792548">
              <a:lnSpc>
                <a:spcPct val="100000"/>
              </a:lnSpc>
            </a:pPr>
            <a:r>
              <a:rPr sz="1100" spc="10" dirty="0">
                <a:solidFill>
                  <a:srgbClr val="707877"/>
                </a:solidFill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859" spc="10" dirty="0">
                <a:solidFill>
                  <a:srgbClr val="626867"/>
                </a:solidFill>
                <a:latin typeface="Arial"/>
                <a:cs typeface="Arial"/>
              </a:rPr>
              <a:t>N</a:t>
            </a:r>
            <a:r>
              <a:rPr sz="859" spc="10" dirty="0">
                <a:solidFill>
                  <a:srgbClr val="707877"/>
                </a:solidFill>
                <a:latin typeface="Arial"/>
                <a:cs typeface="Arial"/>
              </a:rPr>
              <a:t>ázo</a:t>
            </a:r>
            <a:r>
              <a:rPr sz="859" spc="10" dirty="0">
                <a:solidFill>
                  <a:srgbClr val="626867"/>
                </a:solidFill>
                <a:latin typeface="Arial"/>
                <a:cs typeface="Arial"/>
              </a:rPr>
              <a:t>v  p</a:t>
            </a:r>
            <a:r>
              <a:rPr sz="859" spc="10" dirty="0">
                <a:solidFill>
                  <a:srgbClr val="707877"/>
                </a:solidFill>
                <a:latin typeface="Arial"/>
                <a:cs typeface="Arial"/>
              </a:rPr>
              <a:t>o</a:t>
            </a:r>
            <a:r>
              <a:rPr sz="859" spc="10" dirty="0">
                <a:solidFill>
                  <a:srgbClr val="626867"/>
                </a:solidFill>
                <a:latin typeface="Arial"/>
                <a:cs typeface="Arial"/>
              </a:rPr>
              <a:t>dui</a:t>
            </a:r>
            <a:r>
              <a:rPr sz="859" spc="10" dirty="0">
                <a:solidFill>
                  <a:srgbClr val="707877"/>
                </a:solidFill>
                <a:latin typeface="Arial"/>
                <a:cs typeface="Arial"/>
              </a:rPr>
              <a:t>at</a:t>
            </a:r>
            <a:r>
              <a:rPr sz="859" spc="10" dirty="0">
                <a:solidFill>
                  <a:srgbClr val="626867"/>
                </a:solidFill>
                <a:latin typeface="Arial"/>
                <a:cs typeface="Arial"/>
              </a:rPr>
              <a:t>i</a:t>
            </a:r>
            <a:r>
              <a:rPr sz="859" spc="10" dirty="0">
                <a:solidFill>
                  <a:srgbClr val="707877"/>
                </a:solidFill>
                <a:latin typeface="Arial"/>
                <a:cs typeface="Arial"/>
              </a:rPr>
              <a:t>a:</a:t>
            </a:r>
            <a:endParaRPr sz="800">
              <a:latin typeface="Arial"/>
              <a:cs typeface="Arial"/>
            </a:endParaRPr>
          </a:p>
        </p:txBody>
      </p:sp>
      <p:sp>
        <p:nvSpPr>
          <p:cNvPr id="77" name="text 1"/>
          <p:cNvSpPr txBox="1"/>
          <p:nvPr/>
        </p:nvSpPr>
        <p:spPr>
          <a:xfrm rot="5400000">
            <a:off x="734482" y="7155924"/>
            <a:ext cx="2512616" cy="1301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solidFill>
                  <a:srgbClr val="626867"/>
                </a:solidFill>
                <a:latin typeface="Arial"/>
                <a:cs typeface="Arial"/>
              </a:rPr>
              <a:t>sút</a:t>
            </a:r>
            <a:r>
              <a:rPr sz="900" spc="10" dirty="0">
                <a:solidFill>
                  <a:srgbClr val="707877"/>
                </a:solidFill>
                <a:latin typeface="Arial"/>
                <a:cs typeface="Arial"/>
              </a:rPr>
              <a:t>'</a:t>
            </a:r>
            <a:r>
              <a:rPr sz="900" spc="10" dirty="0">
                <a:solidFill>
                  <a:srgbClr val="626867"/>
                </a:solidFill>
                <a:latin typeface="Arial"/>
                <a:cs typeface="Arial"/>
              </a:rPr>
              <a:t>aze   Slovenskej   volejbalovej   federácie</a:t>
            </a:r>
            <a:endParaRPr sz="900">
              <a:latin typeface="Arial"/>
              <a:cs typeface="Arial"/>
            </a:endParaRPr>
          </a:p>
        </p:txBody>
      </p:sp>
      <p:sp>
        <p:nvSpPr>
          <p:cNvPr id="78" name="text 1"/>
          <p:cNvSpPr txBox="1"/>
          <p:nvPr/>
        </p:nvSpPr>
        <p:spPr>
          <a:xfrm rot="5400000">
            <a:off x="1841761" y="5887669"/>
            <a:ext cx="55813" cy="1378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649" spc="10" dirty="0">
                <a:solidFill>
                  <a:srgbClr val="CDD7D7"/>
                </a:solidFill>
                <a:latin typeface="Arial"/>
                <a:cs typeface="Arial"/>
              </a:rPr>
              <a:t>:</a:t>
            </a:r>
            <a:endParaRPr sz="600">
              <a:latin typeface="Arial"/>
              <a:cs typeface="Arial"/>
            </a:endParaRPr>
          </a:p>
        </p:txBody>
      </p:sp>
      <p:sp>
        <p:nvSpPr>
          <p:cNvPr id="79" name="text 1"/>
          <p:cNvSpPr txBox="1"/>
          <p:nvPr/>
        </p:nvSpPr>
        <p:spPr>
          <a:xfrm rot="5400000">
            <a:off x="1187188" y="3135347"/>
            <a:ext cx="725798" cy="28085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solidFill>
                  <a:srgbClr val="CDD7D7"/>
                </a:solidFill>
                <a:latin typeface="Arial"/>
                <a:cs typeface="Arial"/>
              </a:rPr>
              <a:t>,   </a:t>
            </a:r>
            <a:r>
              <a:rPr sz="900" spc="10" dirty="0">
                <a:solidFill>
                  <a:srgbClr val="707877"/>
                </a:solidFill>
                <a:latin typeface="Arial"/>
                <a:cs typeface="Arial"/>
              </a:rPr>
              <a:t>11.2</a:t>
            </a:r>
            <a:r>
              <a:rPr sz="900" spc="10" dirty="0">
                <a:solidFill>
                  <a:srgbClr val="86908F"/>
                </a:solidFill>
                <a:latin typeface="Arial"/>
                <a:cs typeface="Arial"/>
              </a:rPr>
              <a:t>.</a:t>
            </a:r>
            <a:r>
              <a:rPr sz="900" spc="10" dirty="0">
                <a:solidFill>
                  <a:srgbClr val="707877"/>
                </a:solidFill>
                <a:latin typeface="Arial"/>
                <a:cs typeface="Arial"/>
              </a:rPr>
              <a:t>20</a:t>
            </a:r>
            <a:r>
              <a:rPr sz="900" spc="10" dirty="0">
                <a:solidFill>
                  <a:srgbClr val="626867"/>
                </a:solidFill>
                <a:latin typeface="Arial"/>
                <a:cs typeface="Arial"/>
              </a:rPr>
              <a:t>1</a:t>
            </a:r>
            <a:r>
              <a:rPr sz="900" spc="10" dirty="0">
                <a:solidFill>
                  <a:srgbClr val="707877"/>
                </a:solidFill>
                <a:latin typeface="Arial"/>
                <a:cs typeface="Arial"/>
              </a:rPr>
              <a:t>8</a:t>
            </a:r>
            <a:endParaRPr sz="9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950" spc="10" dirty="0">
                <a:solidFill>
                  <a:srgbClr val="CDD7D7"/>
                </a:solidFill>
                <a:latin typeface="Arial"/>
                <a:cs typeface="Arial"/>
              </a:rPr>
              <a:t>'</a:t>
            </a:r>
            <a:endParaRPr sz="900">
              <a:latin typeface="Arial"/>
              <a:cs typeface="Arial"/>
            </a:endParaRPr>
          </a:p>
        </p:txBody>
      </p:sp>
      <p:sp>
        <p:nvSpPr>
          <p:cNvPr id="80" name="text 1"/>
          <p:cNvSpPr txBox="1"/>
          <p:nvPr/>
        </p:nvSpPr>
        <p:spPr>
          <a:xfrm rot="5400000">
            <a:off x="499823" y="4830911"/>
            <a:ext cx="2240045" cy="15375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89" spc="10" dirty="0">
                <a:solidFill>
                  <a:srgbClr val="626867"/>
                </a:solidFill>
                <a:latin typeface="Arial"/>
                <a:cs typeface="Arial"/>
              </a:rPr>
              <a:t>R</a:t>
            </a:r>
            <a:r>
              <a:rPr sz="889" spc="10" dirty="0">
                <a:solidFill>
                  <a:srgbClr val="707877"/>
                </a:solidFill>
                <a:latin typeface="Arial"/>
                <a:cs typeface="Arial"/>
              </a:rPr>
              <a:t>o</a:t>
            </a:r>
            <a:r>
              <a:rPr sz="889" spc="10" dirty="0">
                <a:solidFill>
                  <a:srgbClr val="626867"/>
                </a:solidFill>
                <a:latin typeface="Arial"/>
                <a:cs typeface="Arial"/>
              </a:rPr>
              <a:t>z</a:t>
            </a:r>
            <a:r>
              <a:rPr sz="889" spc="10" dirty="0">
                <a:solidFill>
                  <a:srgbClr val="707877"/>
                </a:solidFill>
                <a:latin typeface="Arial"/>
                <a:cs typeface="Arial"/>
              </a:rPr>
              <a:t>sa</a:t>
            </a:r>
            <a:r>
              <a:rPr sz="889" spc="10" dirty="0">
                <a:solidFill>
                  <a:srgbClr val="626867"/>
                </a:solidFill>
                <a:latin typeface="Arial"/>
                <a:cs typeface="Arial"/>
              </a:rPr>
              <a:t>h  v</a:t>
            </a:r>
            <a:r>
              <a:rPr sz="889" spc="10" dirty="0">
                <a:solidFill>
                  <a:srgbClr val="707877"/>
                </a:solidFill>
                <a:latin typeface="Arial"/>
                <a:cs typeface="Arial"/>
              </a:rPr>
              <a:t>y</a:t>
            </a:r>
            <a:r>
              <a:rPr sz="889" spc="10" dirty="0">
                <a:solidFill>
                  <a:srgbClr val="626867"/>
                </a:solidFill>
                <a:latin typeface="Arial"/>
                <a:cs typeface="Arial"/>
              </a:rPr>
              <a:t>k</a:t>
            </a:r>
            <a:r>
              <a:rPr sz="889" spc="10" dirty="0">
                <a:solidFill>
                  <a:srgbClr val="707877"/>
                </a:solidFill>
                <a:latin typeface="Arial"/>
                <a:cs typeface="Arial"/>
              </a:rPr>
              <a:t>o</a:t>
            </a:r>
            <a:r>
              <a:rPr sz="889" spc="10" dirty="0">
                <a:solidFill>
                  <a:srgbClr val="626867"/>
                </a:solidFill>
                <a:latin typeface="Arial"/>
                <a:cs typeface="Arial"/>
              </a:rPr>
              <a:t>n</a:t>
            </a:r>
            <a:r>
              <a:rPr sz="889" spc="10" dirty="0">
                <a:solidFill>
                  <a:srgbClr val="707877"/>
                </a:solidFill>
                <a:latin typeface="Arial"/>
                <a:cs typeface="Arial"/>
              </a:rPr>
              <a:t>áv</a:t>
            </a:r>
            <a:r>
              <a:rPr sz="889" spc="10" dirty="0">
                <a:solidFill>
                  <a:srgbClr val="626867"/>
                </a:solidFill>
                <a:latin typeface="Arial"/>
                <a:cs typeface="Arial"/>
              </a:rPr>
              <a:t>ani</a:t>
            </a:r>
            <a:r>
              <a:rPr sz="889" spc="10" dirty="0">
                <a:solidFill>
                  <a:srgbClr val="707877"/>
                </a:solidFill>
                <a:latin typeface="Arial"/>
                <a:cs typeface="Arial"/>
              </a:rPr>
              <a:t>a  </a:t>
            </a:r>
            <a:r>
              <a:rPr sz="889" spc="10" dirty="0">
                <a:solidFill>
                  <a:srgbClr val="626867"/>
                </a:solidFill>
                <a:latin typeface="Arial"/>
                <a:cs typeface="Arial"/>
              </a:rPr>
              <a:t>dobr</a:t>
            </a:r>
            <a:r>
              <a:rPr sz="889" spc="10" dirty="0">
                <a:solidFill>
                  <a:srgbClr val="707877"/>
                </a:solidFill>
                <a:latin typeface="Arial"/>
                <a:cs typeface="Arial"/>
              </a:rPr>
              <a:t>ovo</a:t>
            </a:r>
            <a:r>
              <a:rPr sz="889" spc="10" dirty="0">
                <a:solidFill>
                  <a:srgbClr val="626867"/>
                </a:solidFill>
                <a:latin typeface="Arial"/>
                <a:cs typeface="Arial"/>
              </a:rPr>
              <a:t>rní</a:t>
            </a:r>
            <a:r>
              <a:rPr sz="889" spc="10" dirty="0">
                <a:solidFill>
                  <a:srgbClr val="707877"/>
                </a:solidFill>
                <a:latin typeface="Arial"/>
                <a:cs typeface="Arial"/>
              </a:rPr>
              <a:t>c</a:t>
            </a:r>
            <a:r>
              <a:rPr sz="889" spc="10" dirty="0">
                <a:solidFill>
                  <a:srgbClr val="626867"/>
                </a:solidFill>
                <a:latin typeface="Arial"/>
                <a:cs typeface="Arial"/>
              </a:rPr>
              <a:t>k</a:t>
            </a:r>
            <a:r>
              <a:rPr sz="889" spc="10" dirty="0">
                <a:solidFill>
                  <a:srgbClr val="707877"/>
                </a:solidFill>
                <a:latin typeface="Arial"/>
                <a:cs typeface="Arial"/>
              </a:rPr>
              <a:t>e</a:t>
            </a:r>
            <a:r>
              <a:rPr sz="889" spc="10" dirty="0">
                <a:solidFill>
                  <a:srgbClr val="626867"/>
                </a:solidFill>
                <a:latin typeface="Arial"/>
                <a:cs typeface="Arial"/>
              </a:rPr>
              <a:t>j    </a:t>
            </a:r>
            <a:r>
              <a:rPr sz="1490" spc="10" dirty="0">
                <a:solidFill>
                  <a:srgbClr val="CDD7D7"/>
                </a:solidFill>
                <a:latin typeface="Arial"/>
                <a:cs typeface="Arial"/>
              </a:rPr>
              <a:t>r</a:t>
            </a:r>
            <a:endParaRPr sz="1400">
              <a:latin typeface="Arial"/>
              <a:cs typeface="Arial"/>
            </a:endParaRPr>
          </a:p>
        </p:txBody>
      </p:sp>
      <p:sp>
        <p:nvSpPr>
          <p:cNvPr id="81" name="text 1"/>
          <p:cNvSpPr txBox="1"/>
          <p:nvPr/>
        </p:nvSpPr>
        <p:spPr>
          <a:xfrm rot="5400000">
            <a:off x="496123" y="7264222"/>
            <a:ext cx="2114139" cy="28706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5146">
              <a:lnSpc>
                <a:spcPct val="100000"/>
              </a:lnSpc>
            </a:pPr>
            <a:r>
              <a:rPr sz="859" spc="10" dirty="0">
                <a:solidFill>
                  <a:srgbClr val="626867"/>
                </a:solidFill>
                <a:latin typeface="Arial"/>
                <a:cs typeface="Arial"/>
              </a:rPr>
              <a:t>D</a:t>
            </a:r>
            <a:r>
              <a:rPr sz="859" spc="10" dirty="0">
                <a:solidFill>
                  <a:srgbClr val="707877"/>
                </a:solidFill>
                <a:latin typeface="Arial"/>
                <a:cs typeface="Arial"/>
              </a:rPr>
              <a:t>o</a:t>
            </a:r>
            <a:r>
              <a:rPr sz="859" spc="10" dirty="0">
                <a:solidFill>
                  <a:srgbClr val="626867"/>
                </a:solidFill>
                <a:latin typeface="Arial"/>
                <a:cs typeface="Arial"/>
              </a:rPr>
              <a:t>br</a:t>
            </a:r>
            <a:r>
              <a:rPr sz="859" spc="10" dirty="0">
                <a:solidFill>
                  <a:srgbClr val="707877"/>
                </a:solidFill>
                <a:latin typeface="Arial"/>
                <a:cs typeface="Arial"/>
              </a:rPr>
              <a:t>o</a:t>
            </a:r>
            <a:r>
              <a:rPr sz="859" spc="10" dirty="0">
                <a:solidFill>
                  <a:srgbClr val="626867"/>
                </a:solidFill>
                <a:latin typeface="Arial"/>
                <a:cs typeface="Arial"/>
              </a:rPr>
              <a:t>v</a:t>
            </a:r>
            <a:r>
              <a:rPr sz="859" spc="10" dirty="0">
                <a:solidFill>
                  <a:srgbClr val="707877"/>
                </a:solidFill>
                <a:latin typeface="Arial"/>
                <a:cs typeface="Arial"/>
              </a:rPr>
              <a:t>of</a:t>
            </a:r>
            <a:r>
              <a:rPr sz="859" spc="10" dirty="0">
                <a:solidFill>
                  <a:srgbClr val="626867"/>
                </a:solidFill>
                <a:latin typeface="Arial"/>
                <a:cs typeface="Arial"/>
              </a:rPr>
              <a:t>n</a:t>
            </a:r>
            <a:r>
              <a:rPr sz="859" spc="10" dirty="0">
                <a:solidFill>
                  <a:srgbClr val="707877"/>
                </a:solidFill>
                <a:latin typeface="Arial"/>
                <a:cs typeface="Arial"/>
              </a:rPr>
              <a:t>lc</a:t>
            </a:r>
            <a:r>
              <a:rPr sz="859" spc="10" dirty="0">
                <a:solidFill>
                  <a:srgbClr val="626867"/>
                </a:solidFill>
                <a:latin typeface="Arial"/>
                <a:cs typeface="Arial"/>
              </a:rPr>
              <a:t>ku  </a:t>
            </a:r>
            <a:r>
              <a:rPr sz="859" spc="10" dirty="0">
                <a:solidFill>
                  <a:srgbClr val="707877"/>
                </a:solidFill>
                <a:latin typeface="Arial"/>
                <a:cs typeface="Arial"/>
              </a:rPr>
              <a:t>öi</a:t>
            </a:r>
            <a:r>
              <a:rPr sz="859" spc="10" dirty="0">
                <a:solidFill>
                  <a:srgbClr val="626867"/>
                </a:solidFill>
                <a:latin typeface="Arial"/>
                <a:cs typeface="Arial"/>
              </a:rPr>
              <a:t>nno</a:t>
            </a:r>
            <a:r>
              <a:rPr sz="859" spc="10" dirty="0">
                <a:solidFill>
                  <a:srgbClr val="707877"/>
                </a:solidFill>
                <a:latin typeface="Arial"/>
                <a:cs typeface="Arial"/>
              </a:rPr>
              <a:t>st</a:t>
            </a:r>
            <a:r>
              <a:rPr sz="859" spc="10" dirty="0">
                <a:solidFill>
                  <a:srgbClr val="86908F"/>
                </a:solidFill>
                <a:latin typeface="Arial"/>
                <a:cs typeface="Arial"/>
              </a:rPr>
              <a:t>'  </a:t>
            </a:r>
            <a:r>
              <a:rPr sz="859" spc="10" dirty="0">
                <a:solidFill>
                  <a:srgbClr val="626867"/>
                </a:solidFill>
                <a:latin typeface="Arial"/>
                <a:cs typeface="Arial"/>
              </a:rPr>
              <a:t>z</a:t>
            </a:r>
            <a:r>
              <a:rPr sz="859" spc="10" dirty="0">
                <a:solidFill>
                  <a:srgbClr val="707877"/>
                </a:solidFill>
                <a:latin typeface="Arial"/>
                <a:cs typeface="Arial"/>
              </a:rPr>
              <a:t>a  </a:t>
            </a:r>
            <a:r>
              <a:rPr sz="859" spc="10" dirty="0">
                <a:solidFill>
                  <a:srgbClr val="626867"/>
                </a:solidFill>
                <a:latin typeface="Arial"/>
                <a:cs typeface="Arial"/>
              </a:rPr>
              <a:t>pri</a:t>
            </a:r>
            <a:r>
              <a:rPr sz="859" spc="10" dirty="0">
                <a:solidFill>
                  <a:srgbClr val="707877"/>
                </a:solidFill>
                <a:latin typeface="Arial"/>
                <a:cs typeface="Arial"/>
              </a:rPr>
              <a:t>jím</a:t>
            </a:r>
            <a:r>
              <a:rPr sz="859" spc="10" dirty="0">
                <a:solidFill>
                  <a:srgbClr val="626867"/>
                </a:solidFill>
                <a:latin typeface="Arial"/>
                <a:cs typeface="Arial"/>
              </a:rPr>
              <a:t>at</a:t>
            </a:r>
            <a:r>
              <a:rPr sz="859" spc="10" dirty="0">
                <a:solidFill>
                  <a:srgbClr val="707877"/>
                </a:solidFill>
                <a:latin typeface="Arial"/>
                <a:cs typeface="Arial"/>
              </a:rPr>
              <a:t>ef</a:t>
            </a:r>
            <a:r>
              <a:rPr sz="859" spc="10" dirty="0">
                <a:solidFill>
                  <a:srgbClr val="626867"/>
                </a:solidFill>
                <a:latin typeface="Arial"/>
                <a:cs typeface="Arial"/>
              </a:rPr>
              <a:t>a</a:t>
            </a:r>
            <a:endParaRPr sz="8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889" spc="10" dirty="0">
                <a:solidFill>
                  <a:srgbClr val="707877"/>
                </a:solidFill>
                <a:latin typeface="Arial"/>
                <a:cs typeface="Arial"/>
              </a:rPr>
              <a:t>r</a:t>
            </a:r>
            <a:r>
              <a:rPr sz="889" spc="10" dirty="0">
                <a:solidFill>
                  <a:srgbClr val="626867"/>
                </a:solidFill>
                <a:latin typeface="Arial"/>
                <a:cs typeface="Arial"/>
              </a:rPr>
              <a:t>i</a:t>
            </a:r>
            <a:r>
              <a:rPr sz="889" spc="10" dirty="0">
                <a:solidFill>
                  <a:srgbClr val="707877"/>
                </a:solidFill>
                <a:latin typeface="Arial"/>
                <a:cs typeface="Arial"/>
              </a:rPr>
              <a:t>ad</a:t>
            </a:r>
            <a:r>
              <a:rPr sz="889" spc="10" dirty="0">
                <a:solidFill>
                  <a:srgbClr val="626867"/>
                </a:solidFill>
                <a:latin typeface="Arial"/>
                <a:cs typeface="Arial"/>
              </a:rPr>
              <a:t>i</a:t>
            </a:r>
            <a:r>
              <a:rPr sz="889" spc="10" dirty="0">
                <a:solidFill>
                  <a:srgbClr val="707877"/>
                </a:solidFill>
                <a:latin typeface="Arial"/>
                <a:cs typeface="Arial"/>
              </a:rPr>
              <a:t>l  (</a:t>
            </a:r>
            <a:r>
              <a:rPr sz="889" spc="10" dirty="0">
                <a:solidFill>
                  <a:srgbClr val="626867"/>
                </a:solidFill>
                <a:latin typeface="Arial"/>
                <a:cs typeface="Arial"/>
              </a:rPr>
              <a:t>men</a:t>
            </a:r>
            <a:r>
              <a:rPr sz="889" spc="10" dirty="0">
                <a:solidFill>
                  <a:srgbClr val="707877"/>
                </a:solidFill>
                <a:latin typeface="Arial"/>
                <a:cs typeface="Arial"/>
              </a:rPr>
              <a:t>o,  </a:t>
            </a:r>
            <a:r>
              <a:rPr sz="889" spc="10" dirty="0">
                <a:solidFill>
                  <a:srgbClr val="626867"/>
                </a:solidFill>
                <a:latin typeface="Arial"/>
                <a:cs typeface="Arial"/>
              </a:rPr>
              <a:t>pr</a:t>
            </a:r>
            <a:r>
              <a:rPr sz="889" spc="10" dirty="0">
                <a:solidFill>
                  <a:srgbClr val="707877"/>
                </a:solidFill>
                <a:latin typeface="Arial"/>
                <a:cs typeface="Arial"/>
              </a:rPr>
              <a:t>iez</a:t>
            </a:r>
            <a:r>
              <a:rPr sz="889" spc="10" dirty="0">
                <a:solidFill>
                  <a:srgbClr val="626867"/>
                </a:solidFill>
                <a:latin typeface="Arial"/>
                <a:cs typeface="Arial"/>
              </a:rPr>
              <a:t>v</a:t>
            </a:r>
            <a:r>
              <a:rPr sz="889" spc="10" dirty="0">
                <a:solidFill>
                  <a:srgbClr val="707877"/>
                </a:solidFill>
                <a:latin typeface="Arial"/>
                <a:cs typeface="Arial"/>
              </a:rPr>
              <a:t>is</a:t>
            </a:r>
            <a:r>
              <a:rPr sz="889" spc="10" dirty="0">
                <a:solidFill>
                  <a:srgbClr val="626867"/>
                </a:solidFill>
                <a:latin typeface="Arial"/>
                <a:cs typeface="Arial"/>
              </a:rPr>
              <a:t>k</a:t>
            </a:r>
            <a:r>
              <a:rPr sz="889" spc="10" dirty="0">
                <a:solidFill>
                  <a:srgbClr val="707877"/>
                </a:solidFill>
                <a:latin typeface="Arial"/>
                <a:cs typeface="Arial"/>
              </a:rPr>
              <a:t>o  </a:t>
            </a:r>
            <a:r>
              <a:rPr sz="889" spc="10" dirty="0">
                <a:solidFill>
                  <a:srgbClr val="626867"/>
                </a:solidFill>
                <a:latin typeface="Arial"/>
                <a:cs typeface="Arial"/>
              </a:rPr>
              <a:t>a  p</a:t>
            </a:r>
            <a:r>
              <a:rPr sz="889" spc="10" dirty="0">
                <a:solidFill>
                  <a:srgbClr val="707877"/>
                </a:solidFill>
                <a:latin typeface="Arial"/>
                <a:cs typeface="Arial"/>
              </a:rPr>
              <a:t>o</a:t>
            </a:r>
            <a:r>
              <a:rPr sz="889" spc="10" dirty="0">
                <a:solidFill>
                  <a:srgbClr val="626867"/>
                </a:solidFill>
                <a:latin typeface="Arial"/>
                <a:cs typeface="Arial"/>
              </a:rPr>
              <a:t>dp</a:t>
            </a:r>
            <a:r>
              <a:rPr sz="889" spc="10" dirty="0">
                <a:solidFill>
                  <a:srgbClr val="707877"/>
                </a:solidFill>
                <a:latin typeface="Arial"/>
                <a:cs typeface="Arial"/>
              </a:rPr>
              <a:t>is)</a:t>
            </a:r>
            <a:r>
              <a:rPr sz="889" spc="10" dirty="0">
                <a:solidFill>
                  <a:srgbClr val="86908F"/>
                </a:solidFill>
                <a:latin typeface="Arial"/>
                <a:cs typeface="Arial"/>
              </a:rPr>
              <a:t>:</a:t>
            </a:r>
            <a:endParaRPr sz="800">
              <a:latin typeface="Arial"/>
              <a:cs typeface="Arial"/>
            </a:endParaRPr>
          </a:p>
        </p:txBody>
      </p:sp>
      <p:sp>
        <p:nvSpPr>
          <p:cNvPr id="82" name="text 1"/>
          <p:cNvSpPr txBox="1"/>
          <p:nvPr/>
        </p:nvSpPr>
        <p:spPr>
          <a:xfrm rot="5400000">
            <a:off x="861509" y="4346210"/>
            <a:ext cx="1234132" cy="1378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29" spc="10" dirty="0">
                <a:solidFill>
                  <a:srgbClr val="86908F"/>
                </a:solidFill>
                <a:latin typeface="Arial"/>
                <a:cs typeface="Arial"/>
              </a:rPr>
              <a:t>ö</a:t>
            </a:r>
            <a:r>
              <a:rPr sz="829" spc="10" dirty="0">
                <a:solidFill>
                  <a:srgbClr val="707877"/>
                </a:solidFill>
                <a:latin typeface="Arial"/>
                <a:cs typeface="Arial"/>
              </a:rPr>
              <a:t>in</a:t>
            </a:r>
            <a:r>
              <a:rPr sz="829" spc="10" dirty="0">
                <a:solidFill>
                  <a:srgbClr val="626867"/>
                </a:solidFill>
                <a:latin typeface="Arial"/>
                <a:cs typeface="Arial"/>
              </a:rPr>
              <a:t>no</a:t>
            </a:r>
            <a:r>
              <a:rPr sz="829" spc="10" dirty="0">
                <a:solidFill>
                  <a:srgbClr val="707877"/>
                </a:solidFill>
                <a:latin typeface="Arial"/>
                <a:cs typeface="Arial"/>
              </a:rPr>
              <a:t>s</a:t>
            </a:r>
            <a:r>
              <a:rPr sz="829" spc="10" dirty="0">
                <a:solidFill>
                  <a:srgbClr val="626867"/>
                </a:solidFill>
                <a:latin typeface="Arial"/>
                <a:cs typeface="Arial"/>
              </a:rPr>
              <a:t>ti  </a:t>
            </a:r>
            <a:r>
              <a:rPr sz="779" spc="10" dirty="0">
                <a:solidFill>
                  <a:srgbClr val="707877"/>
                </a:solidFill>
                <a:latin typeface="Arial"/>
                <a:cs typeface="Arial"/>
              </a:rPr>
              <a:t>(</a:t>
            </a:r>
            <a:r>
              <a:rPr sz="779" spc="10" dirty="0">
                <a:solidFill>
                  <a:srgbClr val="626867"/>
                </a:solidFill>
                <a:latin typeface="Arial"/>
                <a:cs typeface="Arial"/>
              </a:rPr>
              <a:t>p</a:t>
            </a:r>
            <a:r>
              <a:rPr sz="779" spc="10" dirty="0">
                <a:solidFill>
                  <a:srgbClr val="707877"/>
                </a:solidFill>
                <a:latin typeface="Arial"/>
                <a:cs typeface="Arial"/>
              </a:rPr>
              <a:t>oëe</a:t>
            </a:r>
            <a:r>
              <a:rPr sz="779" spc="10" dirty="0">
                <a:solidFill>
                  <a:srgbClr val="626867"/>
                </a:solidFill>
                <a:latin typeface="Arial"/>
                <a:cs typeface="Arial"/>
              </a:rPr>
              <a:t>t   </a:t>
            </a:r>
            <a:r>
              <a:rPr sz="829" spc="10" dirty="0">
                <a:solidFill>
                  <a:srgbClr val="626867"/>
                </a:solidFill>
                <a:latin typeface="Arial"/>
                <a:cs typeface="Arial"/>
              </a:rPr>
              <a:t>hod</a:t>
            </a:r>
            <a:r>
              <a:rPr sz="829" spc="10" dirty="0">
                <a:solidFill>
                  <a:srgbClr val="707877"/>
                </a:solidFill>
                <a:latin typeface="Arial"/>
                <a:cs typeface="Arial"/>
              </a:rPr>
              <a:t>í</a:t>
            </a:r>
            <a:r>
              <a:rPr sz="829" spc="10" dirty="0">
                <a:solidFill>
                  <a:srgbClr val="626867"/>
                </a:solidFill>
                <a:latin typeface="Arial"/>
                <a:cs typeface="Arial"/>
              </a:rPr>
              <a:t>n</a:t>
            </a:r>
            <a:r>
              <a:rPr sz="829" spc="10" dirty="0">
                <a:solidFill>
                  <a:srgbClr val="707877"/>
                </a:solidFill>
                <a:latin typeface="Arial"/>
                <a:cs typeface="Arial"/>
              </a:rPr>
              <a:t>):</a:t>
            </a:r>
            <a:endParaRPr sz="800">
              <a:latin typeface="Arial"/>
              <a:cs typeface="Arial"/>
            </a:endParaRPr>
          </a:p>
        </p:txBody>
      </p:sp>
      <p:sp>
        <p:nvSpPr>
          <p:cNvPr id="83" name="text 1"/>
          <p:cNvSpPr txBox="1"/>
          <p:nvPr/>
        </p:nvSpPr>
        <p:spPr>
          <a:xfrm rot="5400000">
            <a:off x="1428504" y="6095101"/>
            <a:ext cx="192771" cy="1378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59" spc="10" dirty="0">
                <a:solidFill>
                  <a:srgbClr val="626867"/>
                </a:solidFill>
                <a:latin typeface="Arial"/>
                <a:cs typeface="Arial"/>
              </a:rPr>
              <a:t>10</a:t>
            </a:r>
            <a:endParaRPr sz="800">
              <a:latin typeface="Arial"/>
              <a:cs typeface="Arial"/>
            </a:endParaRPr>
          </a:p>
        </p:txBody>
      </p:sp>
      <p:sp>
        <p:nvSpPr>
          <p:cNvPr id="84" name="text 1"/>
          <p:cNvSpPr txBox="1"/>
          <p:nvPr/>
        </p:nvSpPr>
        <p:spPr>
          <a:xfrm rot="5400000">
            <a:off x="1385087" y="2908507"/>
            <a:ext cx="37208" cy="4594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00" spc="10" dirty="0">
                <a:solidFill>
                  <a:srgbClr val="CDD7D7"/>
                </a:solidFill>
                <a:latin typeface="Arial"/>
                <a:cs typeface="Arial"/>
              </a:rPr>
              <a:t>I</a:t>
            </a:r>
            <a:endParaRPr sz="300">
              <a:latin typeface="Arial"/>
              <a:cs typeface="Arial"/>
            </a:endParaRPr>
          </a:p>
        </p:txBody>
      </p:sp>
      <p:sp>
        <p:nvSpPr>
          <p:cNvPr id="85" name="text 1"/>
          <p:cNvSpPr txBox="1"/>
          <p:nvPr/>
        </p:nvSpPr>
        <p:spPr>
          <a:xfrm rot="5400000">
            <a:off x="1312970" y="2911476"/>
            <a:ext cx="37740" cy="302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0" spc="10" dirty="0">
                <a:solidFill>
                  <a:srgbClr val="CDD7D7"/>
                </a:solidFill>
                <a:latin typeface="Arial"/>
                <a:cs typeface="Arial"/>
              </a:rPr>
              <a:t>..</a:t>
            </a:r>
            <a:endParaRPr sz="100">
              <a:latin typeface="Arial"/>
              <a:cs typeface="Arial"/>
            </a:endParaRPr>
          </a:p>
        </p:txBody>
      </p:sp>
      <p:sp>
        <p:nvSpPr>
          <p:cNvPr id="86" name="text 1"/>
          <p:cNvSpPr txBox="1"/>
          <p:nvPr/>
        </p:nvSpPr>
        <p:spPr>
          <a:xfrm rot="5400000">
            <a:off x="1315491" y="3500793"/>
            <a:ext cx="32699" cy="302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0" spc="10" dirty="0">
                <a:solidFill>
                  <a:srgbClr val="CDD7D7"/>
                </a:solidFill>
                <a:latin typeface="Arial"/>
                <a:cs typeface="Arial"/>
              </a:rPr>
              <a:t>-</a:t>
            </a:r>
            <a:endParaRPr sz="100">
              <a:latin typeface="Arial"/>
              <a:cs typeface="Arial"/>
            </a:endParaRPr>
          </a:p>
        </p:txBody>
      </p:sp>
      <p:sp>
        <p:nvSpPr>
          <p:cNvPr id="87" name="text 1"/>
          <p:cNvSpPr txBox="1"/>
          <p:nvPr/>
        </p:nvSpPr>
        <p:spPr>
          <a:xfrm rot="5400000">
            <a:off x="1312351" y="3596568"/>
            <a:ext cx="38978" cy="302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0" spc="10" dirty="0">
                <a:solidFill>
                  <a:srgbClr val="E2E8E8"/>
                </a:solidFill>
                <a:latin typeface="Arial"/>
                <a:cs typeface="Arial"/>
              </a:rPr>
              <a:t>~</a:t>
            </a:r>
            <a:endParaRPr sz="100">
              <a:latin typeface="Arial"/>
              <a:cs typeface="Arial"/>
            </a:endParaRPr>
          </a:p>
        </p:txBody>
      </p:sp>
      <p:sp>
        <p:nvSpPr>
          <p:cNvPr id="88" name="text 1"/>
          <p:cNvSpPr txBox="1"/>
          <p:nvPr/>
        </p:nvSpPr>
        <p:spPr>
          <a:xfrm rot="5400000">
            <a:off x="1315491" y="5116769"/>
            <a:ext cx="32698" cy="302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0" spc="10" dirty="0">
                <a:solidFill>
                  <a:srgbClr val="CDD7D7"/>
                </a:solidFill>
                <a:latin typeface="Arial"/>
                <a:cs typeface="Arial"/>
              </a:rPr>
              <a:t>-</a:t>
            </a:r>
            <a:endParaRPr sz="100">
              <a:latin typeface="Arial"/>
              <a:cs typeface="Arial"/>
            </a:endParaRPr>
          </a:p>
        </p:txBody>
      </p:sp>
      <p:sp>
        <p:nvSpPr>
          <p:cNvPr id="89" name="text 1"/>
          <p:cNvSpPr txBox="1"/>
          <p:nvPr/>
        </p:nvSpPr>
        <p:spPr>
          <a:xfrm rot="5400000">
            <a:off x="1307324" y="5279329"/>
            <a:ext cx="49032" cy="302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0" spc="10" dirty="0">
                <a:solidFill>
                  <a:srgbClr val="CDD7D7"/>
                </a:solidFill>
                <a:latin typeface="Arial"/>
                <a:cs typeface="Arial"/>
              </a:rPr>
              <a:t>~-</a:t>
            </a:r>
            <a:endParaRPr sz="100">
              <a:latin typeface="Arial"/>
              <a:cs typeface="Arial"/>
            </a:endParaRPr>
          </a:p>
        </p:txBody>
      </p:sp>
      <p:sp>
        <p:nvSpPr>
          <p:cNvPr id="90" name="text 1"/>
          <p:cNvSpPr txBox="1"/>
          <p:nvPr/>
        </p:nvSpPr>
        <p:spPr>
          <a:xfrm rot="5400000">
            <a:off x="1239064" y="5574031"/>
            <a:ext cx="185552" cy="302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" spc="10" dirty="0">
                <a:solidFill>
                  <a:srgbClr val="E2E8E8"/>
                </a:solidFill>
                <a:latin typeface="Arial"/>
                <a:cs typeface="Arial"/>
              </a:rPr>
              <a:t>-            -</a:t>
            </a:r>
            <a:r>
              <a:rPr sz="200" spc="10" dirty="0">
                <a:solidFill>
                  <a:srgbClr val="CDD7D7"/>
                </a:solidFill>
                <a:latin typeface="Arial"/>
                <a:cs typeface="Arial"/>
              </a:rPr>
              <a:t>-</a:t>
            </a:r>
            <a:endParaRPr sz="200">
              <a:latin typeface="Arial"/>
              <a:cs typeface="Arial"/>
            </a:endParaRPr>
          </a:p>
        </p:txBody>
      </p:sp>
      <p:sp>
        <p:nvSpPr>
          <p:cNvPr id="91" name="text 1"/>
          <p:cNvSpPr txBox="1"/>
          <p:nvPr/>
        </p:nvSpPr>
        <p:spPr>
          <a:xfrm rot="5400000">
            <a:off x="1308789" y="5926314"/>
            <a:ext cx="46103" cy="302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0" spc="10" dirty="0">
                <a:solidFill>
                  <a:srgbClr val="CDD7D7"/>
                </a:solidFill>
                <a:latin typeface="Arial"/>
                <a:cs typeface="Arial"/>
              </a:rPr>
              <a:t>,l.</a:t>
            </a:r>
            <a:endParaRPr sz="100">
              <a:latin typeface="Arial"/>
              <a:cs typeface="Arial"/>
            </a:endParaRPr>
          </a:p>
        </p:txBody>
      </p:sp>
      <p:sp>
        <p:nvSpPr>
          <p:cNvPr id="92" name="text 1"/>
          <p:cNvSpPr txBox="1"/>
          <p:nvPr/>
        </p:nvSpPr>
        <p:spPr>
          <a:xfrm rot="5400000">
            <a:off x="1115362" y="2938623"/>
            <a:ext cx="112755" cy="6125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50" spc="10" dirty="0">
                <a:solidFill>
                  <a:srgbClr val="CDD7D7"/>
                </a:solidFill>
                <a:latin typeface="Arial"/>
                <a:cs typeface="Arial"/>
              </a:rPr>
              <a:t>I</a:t>
            </a:r>
            <a:endParaRPr sz="400">
              <a:latin typeface="Arial"/>
              <a:cs typeface="Arial"/>
            </a:endParaRPr>
          </a:p>
        </p:txBody>
      </p:sp>
      <p:sp>
        <p:nvSpPr>
          <p:cNvPr id="93" name="text 1"/>
          <p:cNvSpPr txBox="1"/>
          <p:nvPr/>
        </p:nvSpPr>
        <p:spPr>
          <a:xfrm rot="5400000">
            <a:off x="883380" y="3083600"/>
            <a:ext cx="402402" cy="12270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09" spc="10" dirty="0">
                <a:solidFill>
                  <a:srgbClr val="EB8F89"/>
                </a:solidFill>
                <a:latin typeface="Arial"/>
                <a:cs typeface="Arial"/>
              </a:rPr>
              <a:t>rfr   </a:t>
            </a:r>
            <a:r>
              <a:rPr sz="1159" spc="10" dirty="0">
                <a:solidFill>
                  <a:srgbClr val="EB8F89"/>
                </a:solidFill>
                <a:latin typeface="Arial"/>
                <a:cs typeface="Arial"/>
              </a:rPr>
              <a:t>1z~</a:t>
            </a:r>
            <a:endParaRPr sz="1100">
              <a:latin typeface="Arial"/>
              <a:cs typeface="Arial"/>
            </a:endParaRPr>
          </a:p>
        </p:txBody>
      </p:sp>
      <p:sp>
        <p:nvSpPr>
          <p:cNvPr id="94" name="text 1"/>
          <p:cNvSpPr txBox="1"/>
          <p:nvPr/>
        </p:nvSpPr>
        <p:spPr>
          <a:xfrm rot="5400000">
            <a:off x="548008" y="6888141"/>
            <a:ext cx="1212746" cy="1378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59" spc="10" dirty="0">
                <a:solidFill>
                  <a:srgbClr val="626867"/>
                </a:solidFill>
                <a:latin typeface="Arial"/>
                <a:cs typeface="Arial"/>
              </a:rPr>
              <a:t>Pod</a:t>
            </a:r>
            <a:r>
              <a:rPr sz="859" spc="10" dirty="0">
                <a:solidFill>
                  <a:srgbClr val="707877"/>
                </a:solidFill>
                <a:latin typeface="Arial"/>
                <a:cs typeface="Arial"/>
              </a:rPr>
              <a:t>p</a:t>
            </a:r>
            <a:r>
              <a:rPr sz="859" spc="10" dirty="0">
                <a:solidFill>
                  <a:srgbClr val="626867"/>
                </a:solidFill>
                <a:latin typeface="Arial"/>
                <a:cs typeface="Arial"/>
              </a:rPr>
              <a:t>i</a:t>
            </a:r>
            <a:r>
              <a:rPr sz="859" spc="10" dirty="0">
                <a:solidFill>
                  <a:srgbClr val="707877"/>
                </a:solidFill>
                <a:latin typeface="Arial"/>
                <a:cs typeface="Arial"/>
              </a:rPr>
              <a:t>s  do</a:t>
            </a:r>
            <a:r>
              <a:rPr sz="859" spc="10" dirty="0">
                <a:solidFill>
                  <a:srgbClr val="626867"/>
                </a:solidFill>
                <a:latin typeface="Arial"/>
                <a:cs typeface="Arial"/>
              </a:rPr>
              <a:t>br</a:t>
            </a:r>
            <a:r>
              <a:rPr sz="859" spc="10" dirty="0">
                <a:solidFill>
                  <a:srgbClr val="707877"/>
                </a:solidFill>
                <a:latin typeface="Arial"/>
                <a:cs typeface="Arial"/>
              </a:rPr>
              <a:t>o</a:t>
            </a:r>
            <a:r>
              <a:rPr sz="859" spc="10" dirty="0">
                <a:solidFill>
                  <a:srgbClr val="626867"/>
                </a:solidFill>
                <a:latin typeface="Arial"/>
                <a:cs typeface="Arial"/>
              </a:rPr>
              <a:t>v</a:t>
            </a:r>
            <a:r>
              <a:rPr sz="859" spc="10" dirty="0">
                <a:solidFill>
                  <a:srgbClr val="707877"/>
                </a:solidFill>
                <a:latin typeface="Arial"/>
                <a:cs typeface="Arial"/>
              </a:rPr>
              <a:t>o</a:t>
            </a:r>
            <a:r>
              <a:rPr sz="859" spc="10" dirty="0">
                <a:solidFill>
                  <a:srgbClr val="626867"/>
                </a:solidFill>
                <a:latin typeface="Arial"/>
                <a:cs typeface="Arial"/>
              </a:rPr>
              <a:t>rn</a:t>
            </a:r>
            <a:r>
              <a:rPr sz="859" spc="10" dirty="0">
                <a:solidFill>
                  <a:srgbClr val="707877"/>
                </a:solidFill>
                <a:latin typeface="Arial"/>
                <a:cs typeface="Arial"/>
              </a:rPr>
              <a:t>íka:</a:t>
            </a:r>
            <a:endParaRPr sz="800">
              <a:latin typeface="Arial"/>
              <a:cs typeface="Arial"/>
            </a:endParaRPr>
          </a:p>
        </p:txBody>
      </p:sp>
      <p:sp>
        <p:nvSpPr>
          <p:cNvPr id="95" name="text 1"/>
          <p:cNvSpPr txBox="1"/>
          <p:nvPr/>
        </p:nvSpPr>
        <p:spPr>
          <a:xfrm rot="5400000">
            <a:off x="632838" y="3139083"/>
            <a:ext cx="528489" cy="1378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20" spc="10" dirty="0">
                <a:solidFill>
                  <a:srgbClr val="626867"/>
                </a:solidFill>
                <a:latin typeface="Arial"/>
                <a:cs typeface="Arial"/>
              </a:rPr>
              <a:t>sportov</a:t>
            </a:r>
            <a:r>
              <a:rPr sz="920" spc="10" dirty="0">
                <a:solidFill>
                  <a:srgbClr val="707877"/>
                </a:solidFill>
                <a:latin typeface="Arial"/>
                <a:cs typeface="Arial"/>
              </a:rPr>
              <a:t>é</a:t>
            </a:r>
            <a:endParaRPr sz="900">
              <a:latin typeface="Arial"/>
              <a:cs typeface="Arial"/>
            </a:endParaRPr>
          </a:p>
        </p:txBody>
      </p:sp>
      <p:sp>
        <p:nvSpPr>
          <p:cNvPr id="96" name="text 1"/>
          <p:cNvSpPr txBox="1"/>
          <p:nvPr/>
        </p:nvSpPr>
        <p:spPr>
          <a:xfrm rot="5400000">
            <a:off x="619280" y="2898078"/>
            <a:ext cx="39323" cy="6891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19" spc="10" dirty="0">
                <a:solidFill>
                  <a:srgbClr val="CDD7D7"/>
                </a:solidFill>
                <a:latin typeface="Arial"/>
                <a:cs typeface="Arial"/>
              </a:rPr>
              <a:t>I</a:t>
            </a:r>
            <a:endParaRPr sz="300">
              <a:latin typeface="Arial"/>
              <a:cs typeface="Arial"/>
            </a:endParaRPr>
          </a:p>
        </p:txBody>
      </p:sp>
      <p:sp>
        <p:nvSpPr>
          <p:cNvPr id="97" name="text 1"/>
          <p:cNvSpPr txBox="1"/>
          <p:nvPr/>
        </p:nvSpPr>
        <p:spPr>
          <a:xfrm rot="5400000">
            <a:off x="3143485" y="9145494"/>
            <a:ext cx="1394165" cy="1378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59" spc="10" dirty="0">
                <a:solidFill>
                  <a:srgbClr val="626867"/>
                </a:solidFill>
                <a:latin typeface="Arial"/>
                <a:cs typeface="Arial"/>
              </a:rPr>
              <a:t>Ing</a:t>
            </a:r>
            <a:r>
              <a:rPr sz="859" spc="10" dirty="0">
                <a:solidFill>
                  <a:srgbClr val="86908F"/>
                </a:solidFill>
                <a:latin typeface="Arial"/>
                <a:cs typeface="Arial"/>
              </a:rPr>
              <a:t>. </a:t>
            </a:r>
            <a:r>
              <a:rPr sz="859" spc="10" dirty="0">
                <a:solidFill>
                  <a:srgbClr val="707877"/>
                </a:solidFill>
                <a:latin typeface="Arial"/>
                <a:cs typeface="Arial"/>
              </a:rPr>
              <a:t>E</a:t>
            </a:r>
            <a:r>
              <a:rPr sz="859" spc="10" dirty="0">
                <a:solidFill>
                  <a:srgbClr val="626867"/>
                </a:solidFill>
                <a:latin typeface="Arial"/>
                <a:cs typeface="Arial"/>
              </a:rPr>
              <a:t>l</a:t>
            </a:r>
            <a:r>
              <a:rPr sz="859" spc="10" dirty="0">
                <a:solidFill>
                  <a:srgbClr val="707877"/>
                </a:solidFill>
                <a:latin typeface="Arial"/>
                <a:cs typeface="Arial"/>
              </a:rPr>
              <a:t>e</a:t>
            </a:r>
            <a:r>
              <a:rPr sz="859" spc="10" dirty="0">
                <a:solidFill>
                  <a:srgbClr val="626867"/>
                </a:solidFill>
                <a:latin typeface="Arial"/>
                <a:cs typeface="Arial"/>
              </a:rPr>
              <a:t>na  </a:t>
            </a:r>
            <a:r>
              <a:rPr sz="859" spc="10" dirty="0">
                <a:solidFill>
                  <a:srgbClr val="707877"/>
                </a:solidFill>
                <a:latin typeface="Arial"/>
                <a:cs typeface="Arial"/>
              </a:rPr>
              <a:t>G</a:t>
            </a:r>
            <a:r>
              <a:rPr sz="859" spc="10" dirty="0">
                <a:solidFill>
                  <a:srgbClr val="626867"/>
                </a:solidFill>
                <a:latin typeface="Arial"/>
                <a:cs typeface="Arial"/>
              </a:rPr>
              <a:t>rambli</a:t>
            </a:r>
            <a:r>
              <a:rPr sz="859" spc="10" dirty="0">
                <a:solidFill>
                  <a:srgbClr val="707877"/>
                </a:solidFill>
                <a:latin typeface="Arial"/>
                <a:cs typeface="Arial"/>
              </a:rPr>
              <a:t>ë</a:t>
            </a:r>
            <a:r>
              <a:rPr sz="859" spc="10" dirty="0">
                <a:solidFill>
                  <a:srgbClr val="626867"/>
                </a:solidFill>
                <a:latin typeface="Arial"/>
                <a:cs typeface="Arial"/>
              </a:rPr>
              <a:t>k</a:t>
            </a:r>
            <a:r>
              <a:rPr sz="859" spc="10" dirty="0">
                <a:solidFill>
                  <a:srgbClr val="707877"/>
                </a:solidFill>
                <a:latin typeface="Arial"/>
                <a:cs typeface="Arial"/>
              </a:rPr>
              <a:t>ová</a:t>
            </a:r>
            <a:endParaRPr sz="800">
              <a:latin typeface="Arial"/>
              <a:cs typeface="Arial"/>
            </a:endParaRPr>
          </a:p>
        </p:txBody>
      </p:sp>
      <p:sp>
        <p:nvSpPr>
          <p:cNvPr id="98" name="text 1"/>
          <p:cNvSpPr txBox="1"/>
          <p:nvPr/>
        </p:nvSpPr>
        <p:spPr>
          <a:xfrm rot="5400000">
            <a:off x="3225044" y="8913603"/>
            <a:ext cx="321571" cy="24951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80" spc="10" dirty="0">
                <a:solidFill>
                  <a:srgbClr val="6866B4"/>
                </a:solidFill>
                <a:latin typeface="Arial"/>
                <a:cs typeface="Arial"/>
              </a:rPr>
              <a:t>~</a:t>
            </a:r>
            <a:endParaRPr sz="1600">
              <a:latin typeface="Arial"/>
              <a:cs typeface="Arial"/>
            </a:endParaRPr>
          </a:p>
        </p:txBody>
      </p:sp>
      <p:sp>
        <p:nvSpPr>
          <p:cNvPr id="99" name="text 1"/>
          <p:cNvSpPr txBox="1"/>
          <p:nvPr/>
        </p:nvSpPr>
        <p:spPr>
          <a:xfrm rot="5400000">
            <a:off x="3183168" y="9274557"/>
            <a:ext cx="405324" cy="24951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09" spc="10" dirty="0">
                <a:solidFill>
                  <a:srgbClr val="9198CD"/>
                </a:solidFill>
                <a:latin typeface="Arial"/>
                <a:cs typeface="Arial"/>
              </a:rPr>
              <a:t>-</a:t>
            </a:r>
            <a:r>
              <a:rPr sz="809" spc="10" dirty="0">
                <a:solidFill>
                  <a:srgbClr val="6866B4"/>
                </a:solidFill>
                <a:latin typeface="Arial"/>
                <a:cs typeface="Arial"/>
              </a:rPr>
              <a:t>fOA.1</a:t>
            </a:r>
            <a:r>
              <a:rPr sz="809" spc="10" dirty="0">
                <a:solidFill>
                  <a:srgbClr val="9198CD"/>
                </a:solidFill>
                <a:latin typeface="Arial"/>
                <a:cs typeface="Arial"/>
              </a:rPr>
              <a:t>1</a:t>
            </a:r>
            <a:endParaRPr sz="800">
              <a:latin typeface="Arial"/>
              <a:cs typeface="Arial"/>
            </a:endParaRPr>
          </a:p>
        </p:txBody>
      </p:sp>
      <p:sp>
        <p:nvSpPr>
          <p:cNvPr id="100" name="text 1"/>
          <p:cNvSpPr txBox="1"/>
          <p:nvPr/>
        </p:nvSpPr>
        <p:spPr>
          <a:xfrm rot="5400000">
            <a:off x="2358915" y="8401544"/>
            <a:ext cx="170685" cy="831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509" spc="10" dirty="0">
                <a:solidFill>
                  <a:srgbClr val="CDD7D7"/>
                </a:solidFill>
                <a:latin typeface="Arial"/>
                <a:cs typeface="Arial"/>
              </a:rPr>
              <a:t>--   </a:t>
            </a:r>
            <a:r>
              <a:rPr sz="509" spc="10" dirty="0">
                <a:solidFill>
                  <a:srgbClr val="B9C5C5"/>
                </a:solidFill>
                <a:latin typeface="Arial"/>
                <a:cs typeface="Arial"/>
              </a:rPr>
              <a:t>!</a:t>
            </a:r>
            <a:endParaRPr sz="500">
              <a:latin typeface="Arial"/>
              <a:cs typeface="Arial"/>
            </a:endParaRPr>
          </a:p>
        </p:txBody>
      </p:sp>
      <p:sp>
        <p:nvSpPr>
          <p:cNvPr id="101" name="text 1"/>
          <p:cNvSpPr txBox="1"/>
          <p:nvPr/>
        </p:nvSpPr>
        <p:spPr>
          <a:xfrm rot="5400000">
            <a:off x="1878970" y="9127885"/>
            <a:ext cx="804528" cy="35537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20" spc="10" dirty="0">
                <a:solidFill>
                  <a:srgbClr val="5A52A8"/>
                </a:solidFill>
                <a:latin typeface="Arial"/>
                <a:cs typeface="Arial"/>
              </a:rPr>
              <a:t>~  </a:t>
            </a:r>
            <a:r>
              <a:rPr sz="1620" spc="10" dirty="0">
                <a:solidFill>
                  <a:srgbClr val="9198CD"/>
                </a:solidFill>
                <a:latin typeface="Arial"/>
                <a:cs typeface="Arial"/>
              </a:rPr>
              <a:t>.</a:t>
            </a:r>
            <a:r>
              <a:rPr sz="1620" spc="10" dirty="0">
                <a:solidFill>
                  <a:srgbClr val="6866B4"/>
                </a:solidFill>
                <a:latin typeface="Arial"/>
                <a:cs typeface="Arial"/>
              </a:rPr>
              <a:t>fclM</a:t>
            </a:r>
            <a:endParaRPr sz="1600">
              <a:latin typeface="Arial"/>
              <a:cs typeface="Arial"/>
            </a:endParaRPr>
          </a:p>
        </p:txBody>
      </p:sp>
      <p:sp>
        <p:nvSpPr>
          <p:cNvPr id="102" name="text 1"/>
          <p:cNvSpPr txBox="1"/>
          <p:nvPr/>
        </p:nvSpPr>
        <p:spPr>
          <a:xfrm rot="5400000">
            <a:off x="1300724" y="8454837"/>
            <a:ext cx="80127" cy="9188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99" spc="10" dirty="0">
                <a:solidFill>
                  <a:srgbClr val="B9C5C5"/>
                </a:solidFill>
                <a:latin typeface="Arial"/>
                <a:cs typeface="Arial"/>
              </a:rPr>
              <a:t>+</a:t>
            </a:r>
            <a:endParaRPr sz="400">
              <a:latin typeface="Arial"/>
              <a:cs typeface="Arial"/>
            </a:endParaRPr>
          </a:p>
        </p:txBody>
      </p:sp>
      <p:sp>
        <p:nvSpPr>
          <p:cNvPr id="103" name="text 1"/>
          <p:cNvSpPr txBox="1"/>
          <p:nvPr/>
        </p:nvSpPr>
        <p:spPr>
          <a:xfrm rot="5400000">
            <a:off x="939705" y="9131368"/>
            <a:ext cx="1376206" cy="1378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59" spc="10" dirty="0">
                <a:solidFill>
                  <a:srgbClr val="626867"/>
                </a:solidFill>
                <a:latin typeface="Arial"/>
                <a:cs typeface="Arial"/>
              </a:rPr>
              <a:t>Ing</a:t>
            </a:r>
            <a:r>
              <a:rPr sz="859" spc="10" dirty="0">
                <a:solidFill>
                  <a:srgbClr val="86908F"/>
                </a:solidFill>
                <a:latin typeface="Arial"/>
                <a:cs typeface="Arial"/>
              </a:rPr>
              <a:t>. </a:t>
            </a:r>
            <a:r>
              <a:rPr sz="859" spc="10" dirty="0">
                <a:solidFill>
                  <a:srgbClr val="707877"/>
                </a:solidFill>
                <a:latin typeface="Arial"/>
                <a:cs typeface="Arial"/>
              </a:rPr>
              <a:t>E</a:t>
            </a:r>
            <a:r>
              <a:rPr sz="859" spc="10" dirty="0">
                <a:solidFill>
                  <a:srgbClr val="626867"/>
                </a:solidFill>
                <a:latin typeface="Arial"/>
                <a:cs typeface="Arial"/>
              </a:rPr>
              <a:t>l</a:t>
            </a:r>
            <a:r>
              <a:rPr sz="859" spc="10" dirty="0">
                <a:solidFill>
                  <a:srgbClr val="707877"/>
                </a:solidFill>
                <a:latin typeface="Arial"/>
                <a:cs typeface="Arial"/>
              </a:rPr>
              <a:t>e</a:t>
            </a:r>
            <a:r>
              <a:rPr sz="859" spc="10" dirty="0">
                <a:solidFill>
                  <a:srgbClr val="626867"/>
                </a:solidFill>
                <a:latin typeface="Arial"/>
                <a:cs typeface="Arial"/>
              </a:rPr>
              <a:t>n</a:t>
            </a:r>
            <a:r>
              <a:rPr sz="859" spc="10" dirty="0">
                <a:solidFill>
                  <a:srgbClr val="707877"/>
                </a:solidFill>
                <a:latin typeface="Arial"/>
                <a:cs typeface="Arial"/>
              </a:rPr>
              <a:t>a  G</a:t>
            </a:r>
            <a:r>
              <a:rPr sz="859" spc="10" dirty="0">
                <a:solidFill>
                  <a:srgbClr val="626867"/>
                </a:solidFill>
                <a:latin typeface="Arial"/>
                <a:cs typeface="Arial"/>
              </a:rPr>
              <a:t>r</a:t>
            </a:r>
            <a:r>
              <a:rPr sz="859" spc="10" dirty="0">
                <a:solidFill>
                  <a:srgbClr val="707877"/>
                </a:solidFill>
                <a:latin typeface="Arial"/>
                <a:cs typeface="Arial"/>
              </a:rPr>
              <a:t>a</a:t>
            </a:r>
            <a:r>
              <a:rPr sz="859" spc="10" dirty="0">
                <a:solidFill>
                  <a:srgbClr val="626867"/>
                </a:solidFill>
                <a:latin typeface="Arial"/>
                <a:cs typeface="Arial"/>
              </a:rPr>
              <a:t>mb</a:t>
            </a:r>
            <a:r>
              <a:rPr sz="859" spc="10" dirty="0">
                <a:solidFill>
                  <a:srgbClr val="707877"/>
                </a:solidFill>
                <a:latin typeface="Arial"/>
                <a:cs typeface="Arial"/>
              </a:rPr>
              <a:t>licková</a:t>
            </a:r>
            <a:endParaRPr sz="800">
              <a:latin typeface="Arial"/>
              <a:cs typeface="Arial"/>
            </a:endParaRPr>
          </a:p>
        </p:txBody>
      </p:sp>
      <p:sp>
        <p:nvSpPr>
          <p:cNvPr id="104" name="text 1"/>
          <p:cNvSpPr txBox="1"/>
          <p:nvPr/>
        </p:nvSpPr>
        <p:spPr>
          <a:xfrm rot="5400000">
            <a:off x="785719" y="9060885"/>
            <a:ext cx="715696" cy="28732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50" spc="10" dirty="0">
                <a:solidFill>
                  <a:srgbClr val="6866B4"/>
                </a:solidFill>
                <a:latin typeface="Arial"/>
                <a:cs typeface="Arial"/>
              </a:rPr>
              <a:t>~</a:t>
            </a:r>
            <a:r>
              <a:rPr sz="2050" spc="10" dirty="0">
                <a:solidFill>
                  <a:srgbClr val="8584C0"/>
                </a:solidFill>
                <a:latin typeface="Arial"/>
                <a:cs typeface="Arial"/>
              </a:rPr>
              <a:t>-</a:t>
            </a:r>
            <a:r>
              <a:rPr sz="2050" spc="10" dirty="0">
                <a:solidFill>
                  <a:srgbClr val="6866B4"/>
                </a:solidFill>
                <a:latin typeface="Arial"/>
                <a:cs typeface="Arial"/>
              </a:rPr>
              <a:t>~</a:t>
            </a:r>
            <a:endParaRPr sz="2000">
              <a:latin typeface="Arial"/>
              <a:cs typeface="Arial"/>
            </a:endParaRPr>
          </a:p>
        </p:txBody>
      </p:sp>
      <p:sp>
        <p:nvSpPr>
          <p:cNvPr id="105" name="text 1"/>
          <p:cNvSpPr txBox="1"/>
          <p:nvPr/>
        </p:nvSpPr>
        <p:spPr>
          <a:xfrm rot="5400000">
            <a:off x="318667" y="4189202"/>
            <a:ext cx="940701" cy="1378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799" spc="10" dirty="0">
                <a:solidFill>
                  <a:srgbClr val="626867"/>
                </a:solidFill>
                <a:latin typeface="Arial"/>
                <a:cs typeface="Arial"/>
              </a:rPr>
              <a:t>N</a:t>
            </a:r>
            <a:r>
              <a:rPr sz="799" spc="10" dirty="0">
                <a:solidFill>
                  <a:srgbClr val="707877"/>
                </a:solidFill>
                <a:latin typeface="Arial"/>
                <a:cs typeface="Arial"/>
              </a:rPr>
              <a:t>ázov  </a:t>
            </a:r>
            <a:r>
              <a:rPr sz="799" spc="10" dirty="0">
                <a:solidFill>
                  <a:srgbClr val="626867"/>
                </a:solidFill>
                <a:latin typeface="Arial"/>
                <a:cs typeface="Arial"/>
              </a:rPr>
              <a:t>p</a:t>
            </a:r>
            <a:r>
              <a:rPr sz="799" spc="10" dirty="0">
                <a:solidFill>
                  <a:srgbClr val="707877"/>
                </a:solidFill>
                <a:latin typeface="Arial"/>
                <a:cs typeface="Arial"/>
              </a:rPr>
              <a:t>o</a:t>
            </a:r>
            <a:r>
              <a:rPr sz="799" spc="10" dirty="0">
                <a:solidFill>
                  <a:srgbClr val="626867"/>
                </a:solidFill>
                <a:latin typeface="Arial"/>
                <a:cs typeface="Arial"/>
              </a:rPr>
              <a:t>d</a:t>
            </a:r>
            <a:r>
              <a:rPr sz="799" spc="10" dirty="0">
                <a:solidFill>
                  <a:srgbClr val="707877"/>
                </a:solidFill>
                <a:latin typeface="Arial"/>
                <a:cs typeface="Arial"/>
              </a:rPr>
              <a:t>u</a:t>
            </a:r>
            <a:r>
              <a:rPr sz="799" spc="10" dirty="0">
                <a:solidFill>
                  <a:srgbClr val="626867"/>
                </a:solidFill>
                <a:latin typeface="Arial"/>
                <a:cs typeface="Arial"/>
              </a:rPr>
              <a:t>j</a:t>
            </a:r>
            <a:r>
              <a:rPr sz="799" spc="10" dirty="0">
                <a:solidFill>
                  <a:srgbClr val="707877"/>
                </a:solidFill>
                <a:latin typeface="Arial"/>
                <a:cs typeface="Arial"/>
              </a:rPr>
              <a:t>at</a:t>
            </a:r>
            <a:r>
              <a:rPr sz="799" spc="10" dirty="0">
                <a:solidFill>
                  <a:srgbClr val="626867"/>
                </a:solidFill>
                <a:latin typeface="Arial"/>
                <a:cs typeface="Arial"/>
              </a:rPr>
              <a:t>i</a:t>
            </a:r>
            <a:r>
              <a:rPr sz="799" spc="10" dirty="0">
                <a:solidFill>
                  <a:srgbClr val="707877"/>
                </a:solidFill>
                <a:latin typeface="Arial"/>
                <a:cs typeface="Arial"/>
              </a:rPr>
              <a:t>a:</a:t>
            </a:r>
            <a:endParaRPr sz="700">
              <a:latin typeface="Arial"/>
              <a:cs typeface="Arial"/>
            </a:endParaRPr>
          </a:p>
        </p:txBody>
      </p:sp>
      <p:sp>
        <p:nvSpPr>
          <p:cNvPr id="106" name="text 1"/>
          <p:cNvSpPr txBox="1"/>
          <p:nvPr/>
        </p:nvSpPr>
        <p:spPr>
          <a:xfrm rot="5400000">
            <a:off x="-1008120" y="7787000"/>
            <a:ext cx="3785061" cy="1301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solidFill>
                  <a:srgbClr val="626867"/>
                </a:solidFill>
                <a:latin typeface="Arial"/>
                <a:cs typeface="Arial"/>
              </a:rPr>
              <a:t>sportová   príprava   pre  sút'aze   Slovenskej   volejbalovej   federádie</a:t>
            </a:r>
            <a:endParaRPr sz="900">
              <a:latin typeface="Arial"/>
              <a:cs typeface="Arial"/>
            </a:endParaRPr>
          </a:p>
        </p:txBody>
      </p:sp>
      <p:sp>
        <p:nvSpPr>
          <p:cNvPr id="107" name="text 1"/>
          <p:cNvSpPr txBox="1"/>
          <p:nvPr/>
        </p:nvSpPr>
        <p:spPr>
          <a:xfrm rot="5400000">
            <a:off x="412267" y="5174759"/>
            <a:ext cx="394438" cy="9073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650" spc="10" dirty="0">
                <a:solidFill>
                  <a:srgbClr val="CDD7D7"/>
                </a:solidFill>
                <a:latin typeface="Arial"/>
                <a:cs typeface="Arial"/>
              </a:rPr>
              <a:t>-  -    --·-</a:t>
            </a:r>
            <a:endParaRPr sz="600">
              <a:latin typeface="Arial"/>
              <a:cs typeface="Arial"/>
            </a:endParaRPr>
          </a:p>
        </p:txBody>
      </p:sp>
      <p:sp>
        <p:nvSpPr>
          <p:cNvPr id="108" name="text 1"/>
          <p:cNvSpPr txBox="1"/>
          <p:nvPr/>
        </p:nvSpPr>
        <p:spPr>
          <a:xfrm rot="5400000">
            <a:off x="432136" y="5648946"/>
            <a:ext cx="354700" cy="9073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650" spc="10" dirty="0">
                <a:solidFill>
                  <a:srgbClr val="CDD7D7"/>
                </a:solidFill>
                <a:latin typeface="Arial"/>
                <a:cs typeface="Arial"/>
              </a:rPr>
              <a:t>-   -   -·</a:t>
            </a:r>
            <a:endParaRPr sz="600">
              <a:latin typeface="Arial"/>
              <a:cs typeface="Arial"/>
            </a:endParaRPr>
          </a:p>
        </p:txBody>
      </p:sp>
      <p:sp>
        <p:nvSpPr>
          <p:cNvPr id="109" name="text 1"/>
          <p:cNvSpPr txBox="1"/>
          <p:nvPr/>
        </p:nvSpPr>
        <p:spPr>
          <a:xfrm rot="5400000">
            <a:off x="577359" y="5884559"/>
            <a:ext cx="64254" cy="9073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19" spc="10" dirty="0">
                <a:solidFill>
                  <a:srgbClr val="CDD7D7"/>
                </a:solidFill>
                <a:latin typeface="Arial"/>
                <a:cs typeface="Arial"/>
              </a:rPr>
              <a:t>_</a:t>
            </a:r>
            <a:r>
              <a:rPr sz="319" spc="10" dirty="0">
                <a:solidFill>
                  <a:srgbClr val="B9C5C5"/>
                </a:solidFill>
                <a:latin typeface="Arial"/>
                <a:cs typeface="Arial"/>
              </a:rPr>
              <a:t>J</a:t>
            </a:r>
            <a:endParaRPr sz="300">
              <a:latin typeface="Arial"/>
              <a:cs typeface="Arial"/>
            </a:endParaRPr>
          </a:p>
        </p:txBody>
      </p:sp>
      <p:sp>
        <p:nvSpPr>
          <p:cNvPr id="110" name="text 1"/>
          <p:cNvSpPr txBox="1"/>
          <p:nvPr/>
        </p:nvSpPr>
        <p:spPr>
          <a:xfrm rot="5400000">
            <a:off x="576937" y="6183473"/>
            <a:ext cx="65099" cy="9073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99" spc="10" dirty="0">
                <a:solidFill>
                  <a:srgbClr val="CDD7D7"/>
                </a:solidFill>
                <a:latin typeface="Arial"/>
                <a:cs typeface="Arial"/>
              </a:rPr>
              <a:t>-</a:t>
            </a:r>
            <a:endParaRPr sz="400">
              <a:latin typeface="Arial"/>
              <a:cs typeface="Arial"/>
            </a:endParaRPr>
          </a:p>
        </p:txBody>
      </p:sp>
      <p:sp>
        <p:nvSpPr>
          <p:cNvPr id="111" name="text 1"/>
          <p:cNvSpPr txBox="1"/>
          <p:nvPr/>
        </p:nvSpPr>
        <p:spPr>
          <a:xfrm rot="5400000">
            <a:off x="499703" y="6373929"/>
            <a:ext cx="219567" cy="9073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09" spc="10" dirty="0">
                <a:solidFill>
                  <a:srgbClr val="CDD7D7"/>
                </a:solidFill>
                <a:latin typeface="Arial"/>
                <a:cs typeface="Arial"/>
              </a:rPr>
              <a:t>-  </a:t>
            </a:r>
            <a:r>
              <a:rPr sz="409" spc="10" dirty="0">
                <a:solidFill>
                  <a:srgbClr val="E2E8E8"/>
                </a:solidFill>
                <a:latin typeface="Arial"/>
                <a:cs typeface="Arial"/>
              </a:rPr>
              <a:t>~  </a:t>
            </a:r>
            <a:r>
              <a:rPr sz="409" spc="10" dirty="0">
                <a:solidFill>
                  <a:srgbClr val="CDD7D7"/>
                </a:solidFill>
                <a:latin typeface="Arial"/>
                <a:cs typeface="Arial"/>
              </a:rPr>
              <a:t>-  -</a:t>
            </a:r>
            <a:endParaRPr sz="400">
              <a:latin typeface="Arial"/>
              <a:cs typeface="Arial"/>
            </a:endParaRPr>
          </a:p>
        </p:txBody>
      </p:sp>
      <p:sp>
        <p:nvSpPr>
          <p:cNvPr id="112" name="text 1"/>
          <p:cNvSpPr txBox="1"/>
          <p:nvPr/>
        </p:nvSpPr>
        <p:spPr>
          <a:xfrm rot="5400000">
            <a:off x="587192" y="6687860"/>
            <a:ext cx="44588" cy="9073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9" spc="10" dirty="0">
                <a:solidFill>
                  <a:srgbClr val="CDD7D7"/>
                </a:solidFill>
                <a:latin typeface="Arial"/>
                <a:cs typeface="Arial"/>
              </a:rPr>
              <a:t>-</a:t>
            </a:r>
            <a:endParaRPr sz="200">
              <a:latin typeface="Arial"/>
              <a:cs typeface="Arial"/>
            </a:endParaRPr>
          </a:p>
        </p:txBody>
      </p:sp>
      <p:sp>
        <p:nvSpPr>
          <p:cNvPr id="113" name="text 1"/>
          <p:cNvSpPr txBox="1"/>
          <p:nvPr/>
        </p:nvSpPr>
        <p:spPr>
          <a:xfrm rot="5400000">
            <a:off x="469127" y="7094124"/>
            <a:ext cx="280718" cy="9073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529" spc="10" dirty="0">
                <a:solidFill>
                  <a:srgbClr val="E2E8E8"/>
                </a:solidFill>
                <a:latin typeface="Arial"/>
                <a:cs typeface="Arial"/>
              </a:rPr>
              <a:t>~</a:t>
            </a:r>
            <a:r>
              <a:rPr sz="529" spc="10" dirty="0">
                <a:solidFill>
                  <a:srgbClr val="CDD7D7"/>
                </a:solidFill>
                <a:latin typeface="Arial"/>
                <a:cs typeface="Arial"/>
              </a:rPr>
              <a:t>-  </a:t>
            </a:r>
            <a:r>
              <a:rPr sz="529" spc="10" dirty="0">
                <a:solidFill>
                  <a:srgbClr val="E2E8E8"/>
                </a:solidFill>
                <a:latin typeface="Arial"/>
                <a:cs typeface="Arial"/>
              </a:rPr>
              <a:t>~</a:t>
            </a:r>
            <a:r>
              <a:rPr sz="529" spc="10" dirty="0">
                <a:solidFill>
                  <a:srgbClr val="CDD7D7"/>
                </a:solidFill>
                <a:latin typeface="Arial"/>
                <a:cs typeface="Arial"/>
              </a:rPr>
              <a:t>-</a:t>
            </a:r>
            <a:r>
              <a:rPr sz="529" spc="10" dirty="0">
                <a:solidFill>
                  <a:srgbClr val="E2E8E8"/>
                </a:solidFill>
                <a:latin typeface="Arial"/>
                <a:cs typeface="Arial"/>
              </a:rPr>
              <a:t>-~</a:t>
            </a:r>
            <a:endParaRPr sz="500">
              <a:latin typeface="Arial"/>
              <a:cs typeface="Arial"/>
            </a:endParaRPr>
          </a:p>
        </p:txBody>
      </p:sp>
      <p:sp>
        <p:nvSpPr>
          <p:cNvPr id="114" name="text 1"/>
          <p:cNvSpPr txBox="1"/>
          <p:nvPr/>
        </p:nvSpPr>
        <p:spPr>
          <a:xfrm rot="5400000">
            <a:off x="478096" y="7538041"/>
            <a:ext cx="262780" cy="9073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589" spc="10" dirty="0">
                <a:solidFill>
                  <a:srgbClr val="CDD7D7"/>
                </a:solidFill>
                <a:latin typeface="Arial"/>
                <a:cs typeface="Arial"/>
              </a:rPr>
              <a:t>-</a:t>
            </a:r>
            <a:r>
              <a:rPr sz="589" spc="10" dirty="0">
                <a:solidFill>
                  <a:srgbClr val="E2E8E8"/>
                </a:solidFill>
                <a:latin typeface="Arial"/>
                <a:cs typeface="Arial"/>
              </a:rPr>
              <a:t>~-    </a:t>
            </a:r>
            <a:r>
              <a:rPr sz="589" spc="10" dirty="0">
                <a:solidFill>
                  <a:srgbClr val="CDD7D7"/>
                </a:solidFill>
                <a:latin typeface="Arial"/>
                <a:cs typeface="Arial"/>
              </a:rPr>
              <a:t>-</a:t>
            </a:r>
            <a:endParaRPr sz="5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5400000">
            <a:off x="-1575995" y="1551253"/>
            <a:ext cx="10549896" cy="7433661"/>
          </a:xfrm>
          <a:prstGeom prst="rect">
            <a:avLst/>
          </a:prstGeom>
        </p:spPr>
      </p:pic>
      <p:sp>
        <p:nvSpPr>
          <p:cNvPr id="2" name="text 1"/>
          <p:cNvSpPr txBox="1"/>
          <p:nvPr/>
        </p:nvSpPr>
        <p:spPr>
          <a:xfrm rot="-5400000">
            <a:off x="155095" y="3630810"/>
            <a:ext cx="864311" cy="12387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729" spc="10" dirty="0">
                <a:solidFill>
                  <a:srgbClr val="C6CECB"/>
                </a:solidFill>
                <a:latin typeface="Arial"/>
                <a:cs typeface="Arial"/>
              </a:rPr>
              <a:t>! </a:t>
            </a:r>
            <a:r>
              <a:rPr sz="829" spc="10" dirty="0">
                <a:solidFill>
                  <a:srgbClr val="626764"/>
                </a:solidFill>
                <a:latin typeface="Arial"/>
                <a:cs typeface="Arial"/>
              </a:rPr>
              <a:t>Do</a:t>
            </a:r>
            <a:r>
              <a:rPr sz="829" spc="10" dirty="0">
                <a:solidFill>
                  <a:srgbClr val="515654"/>
                </a:solidFill>
                <a:latin typeface="Arial"/>
                <a:cs typeface="Arial"/>
              </a:rPr>
              <a:t>b</a:t>
            </a:r>
            <a:r>
              <a:rPr sz="829" spc="10" dirty="0">
                <a:solidFill>
                  <a:srgbClr val="626764"/>
                </a:solidFill>
                <a:latin typeface="Arial"/>
                <a:cs typeface="Arial"/>
              </a:rPr>
              <a:t>rovornícku</a:t>
            </a:r>
            <a:endParaRPr sz="800">
              <a:latin typeface="Arial"/>
              <a:cs typeface="Arial"/>
            </a:endParaRPr>
          </a:p>
        </p:txBody>
      </p:sp>
      <p:sp>
        <p:nvSpPr>
          <p:cNvPr id="3" name="text 1"/>
          <p:cNvSpPr txBox="1"/>
          <p:nvPr/>
        </p:nvSpPr>
        <p:spPr>
          <a:xfrm rot="-5400000">
            <a:off x="-777929" y="1791216"/>
            <a:ext cx="2721550" cy="14297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59" spc="10" dirty="0">
                <a:solidFill>
                  <a:srgbClr val="787F7C"/>
                </a:solidFill>
                <a:latin typeface="Arial"/>
                <a:cs typeface="Arial"/>
              </a:rPr>
              <a:t>ö</a:t>
            </a: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in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nos</a:t>
            </a: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t</a:t>
            </a:r>
            <a:r>
              <a:rPr sz="859" spc="10" dirty="0">
                <a:solidFill>
                  <a:srgbClr val="787F7C"/>
                </a:solidFill>
                <a:latin typeface="Arial"/>
                <a:cs typeface="Arial"/>
              </a:rPr>
              <a:t>'  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za  </a:t>
            </a: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p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r</a:t>
            </a: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i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j</a:t>
            </a: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í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mate</a:t>
            </a: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r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a  </a:t>
            </a:r>
            <a:r>
              <a:rPr sz="1460" spc="10" dirty="0">
                <a:solidFill>
                  <a:srgbClr val="C6CECB"/>
                </a:solidFill>
                <a:latin typeface="Arial"/>
                <a:cs typeface="Arial"/>
              </a:rPr>
              <a:t>¡ </a:t>
            </a: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In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g</a:t>
            </a:r>
            <a:r>
              <a:rPr sz="859" spc="10" dirty="0">
                <a:solidFill>
                  <a:srgbClr val="787F7C"/>
                </a:solidFill>
                <a:latin typeface="Arial"/>
                <a:cs typeface="Arial"/>
              </a:rPr>
              <a:t>. 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E</a:t>
            </a: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l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ena  Gramb</a:t>
            </a: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l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ièková</a:t>
            </a:r>
            <a:endParaRPr sz="800"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 rot="-5400000">
            <a:off x="591386" y="4216586"/>
            <a:ext cx="193902" cy="1378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18</a:t>
            </a:r>
            <a:endParaRPr sz="800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 rot="-5400000">
            <a:off x="-289131" y="3032210"/>
            <a:ext cx="1989552" cy="20613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29" spc="10" dirty="0">
                <a:solidFill>
                  <a:srgbClr val="C6CECB"/>
                </a:solidFill>
                <a:latin typeface="Arial"/>
                <a:cs typeface="Arial"/>
              </a:rPr>
              <a:t>¡ </a:t>
            </a:r>
            <a:r>
              <a:rPr sz="829" spc="10" dirty="0">
                <a:solidFill>
                  <a:srgbClr val="626764"/>
                </a:solidFill>
                <a:latin typeface="Arial"/>
                <a:cs typeface="Arial"/>
              </a:rPr>
              <a:t>riadil  (meno</a:t>
            </a:r>
            <a:r>
              <a:rPr sz="829" spc="10" dirty="0">
                <a:solidFill>
                  <a:srgbClr val="787F7C"/>
                </a:solidFill>
                <a:latin typeface="Arial"/>
                <a:cs typeface="Arial"/>
              </a:rPr>
              <a:t>,  </a:t>
            </a:r>
            <a:r>
              <a:rPr sz="829" spc="10" dirty="0">
                <a:solidFill>
                  <a:srgbClr val="626764"/>
                </a:solidFill>
                <a:latin typeface="Arial"/>
                <a:cs typeface="Arial"/>
              </a:rPr>
              <a:t>p</a:t>
            </a:r>
            <a:r>
              <a:rPr sz="829" spc="10" dirty="0">
                <a:solidFill>
                  <a:srgbClr val="515654"/>
                </a:solidFill>
                <a:latin typeface="Arial"/>
                <a:cs typeface="Arial"/>
              </a:rPr>
              <a:t>ri</a:t>
            </a:r>
            <a:r>
              <a:rPr sz="829" spc="10" dirty="0">
                <a:solidFill>
                  <a:srgbClr val="626764"/>
                </a:solidFill>
                <a:latin typeface="Arial"/>
                <a:cs typeface="Arial"/>
              </a:rPr>
              <a:t>ezvisko  a  pod pis):</a:t>
            </a:r>
            <a:endParaRPr sz="800">
              <a:latin typeface="Arial"/>
              <a:cs typeface="Arial"/>
            </a:endParaRPr>
          </a:p>
        </p:txBody>
      </p:sp>
      <p:sp>
        <p:nvSpPr>
          <p:cNvPr id="6" name="text 1"/>
          <p:cNvSpPr txBox="1"/>
          <p:nvPr/>
        </p:nvSpPr>
        <p:spPr>
          <a:xfrm rot="-5400000">
            <a:off x="453991" y="3420222"/>
            <a:ext cx="1199417" cy="1378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Podp</a:t>
            </a: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i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s  dobrovofníka</a:t>
            </a:r>
            <a:r>
              <a:rPr sz="859" spc="10" dirty="0">
                <a:solidFill>
                  <a:srgbClr val="787F7C"/>
                </a:solidFill>
                <a:latin typeface="Arial"/>
                <a:cs typeface="Arial"/>
              </a:rPr>
              <a:t>:</a:t>
            </a:r>
            <a:endParaRPr sz="800">
              <a:latin typeface="Arial"/>
              <a:cs typeface="Arial"/>
            </a:endParaRPr>
          </a:p>
        </p:txBody>
      </p:sp>
      <p:sp>
        <p:nvSpPr>
          <p:cNvPr id="8" name="text 1"/>
          <p:cNvSpPr txBox="1"/>
          <p:nvPr/>
        </p:nvSpPr>
        <p:spPr>
          <a:xfrm rot="-5400000">
            <a:off x="-373251" y="5523579"/>
            <a:ext cx="2061425" cy="29220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10301">
              <a:lnSpc>
                <a:spcPct val="100000"/>
              </a:lnSpc>
            </a:pPr>
            <a:r>
              <a:rPr sz="889" spc="10" dirty="0">
                <a:solidFill>
                  <a:srgbClr val="626764"/>
                </a:solidFill>
                <a:latin typeface="Arial"/>
                <a:cs typeface="Arial"/>
              </a:rPr>
              <a:t>Rozsa</a:t>
            </a:r>
            <a:r>
              <a:rPr sz="889" spc="10" dirty="0">
                <a:solidFill>
                  <a:srgbClr val="515654"/>
                </a:solidFill>
                <a:latin typeface="Arial"/>
                <a:cs typeface="Arial"/>
              </a:rPr>
              <a:t>h  </a:t>
            </a:r>
            <a:r>
              <a:rPr sz="889" spc="10" dirty="0">
                <a:solidFill>
                  <a:srgbClr val="626764"/>
                </a:solidFill>
                <a:latin typeface="Arial"/>
                <a:cs typeface="Arial"/>
              </a:rPr>
              <a:t>vykonávan</a:t>
            </a:r>
            <a:r>
              <a:rPr sz="889" spc="10" dirty="0">
                <a:solidFill>
                  <a:srgbClr val="515654"/>
                </a:solidFill>
                <a:latin typeface="Arial"/>
                <a:cs typeface="Arial"/>
              </a:rPr>
              <a:t>i</a:t>
            </a:r>
            <a:r>
              <a:rPr sz="889" spc="10" dirty="0">
                <a:solidFill>
                  <a:srgbClr val="626764"/>
                </a:solidFill>
                <a:latin typeface="Arial"/>
                <a:cs typeface="Arial"/>
              </a:rPr>
              <a:t>a  do</a:t>
            </a:r>
            <a:r>
              <a:rPr sz="889" spc="10" dirty="0">
                <a:solidFill>
                  <a:srgbClr val="515654"/>
                </a:solidFill>
                <a:latin typeface="Arial"/>
                <a:cs typeface="Arial"/>
              </a:rPr>
              <a:t>br</a:t>
            </a:r>
            <a:r>
              <a:rPr sz="889" spc="10" dirty="0">
                <a:solidFill>
                  <a:srgbClr val="626764"/>
                </a:solidFill>
                <a:latin typeface="Arial"/>
                <a:cs typeface="Arial"/>
              </a:rPr>
              <a:t>ovo</a:t>
            </a:r>
            <a:r>
              <a:rPr sz="889" spc="10" dirty="0">
                <a:solidFill>
                  <a:srgbClr val="515654"/>
                </a:solidFill>
                <a:latin typeface="Arial"/>
                <a:cs typeface="Arial"/>
              </a:rPr>
              <a:t>l'ní</a:t>
            </a:r>
            <a:r>
              <a:rPr sz="889" spc="10" dirty="0">
                <a:solidFill>
                  <a:srgbClr val="626764"/>
                </a:solidFill>
                <a:latin typeface="Arial"/>
                <a:cs typeface="Arial"/>
              </a:rPr>
              <a:t>ckej</a:t>
            </a:r>
            <a:endParaRPr sz="8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950" spc="10" dirty="0">
                <a:solidFill>
                  <a:srgbClr val="626764"/>
                </a:solidFill>
                <a:latin typeface="Arial"/>
                <a:cs typeface="Arial"/>
              </a:rPr>
              <a:t>èin</a:t>
            </a:r>
            <a:r>
              <a:rPr sz="950" spc="10" dirty="0">
                <a:solidFill>
                  <a:srgbClr val="515654"/>
                </a:solidFill>
                <a:latin typeface="Arial"/>
                <a:cs typeface="Arial"/>
              </a:rPr>
              <a:t>n</a:t>
            </a:r>
            <a:r>
              <a:rPr sz="950" spc="10" dirty="0">
                <a:solidFill>
                  <a:srgbClr val="626764"/>
                </a:solidFill>
                <a:latin typeface="Arial"/>
                <a:cs typeface="Arial"/>
              </a:rPr>
              <a:t>osti  (po</a:t>
            </a:r>
            <a:r>
              <a:rPr sz="950" spc="10" dirty="0">
                <a:solidFill>
                  <a:srgbClr val="787F7C"/>
                </a:solidFill>
                <a:latin typeface="Arial"/>
                <a:cs typeface="Arial"/>
              </a:rPr>
              <a:t>ö</a:t>
            </a:r>
            <a:r>
              <a:rPr sz="950" spc="10" dirty="0">
                <a:solidFill>
                  <a:srgbClr val="626764"/>
                </a:solidFill>
                <a:latin typeface="Arial"/>
                <a:cs typeface="Arial"/>
              </a:rPr>
              <a:t>et  hodín):  </a:t>
            </a:r>
            <a:r>
              <a:rPr sz="950" spc="10" dirty="0">
                <a:solidFill>
                  <a:srgbClr val="515654"/>
                </a:solidFill>
                <a:latin typeface="Arial"/>
                <a:cs typeface="Arial"/>
              </a:rPr>
              <a:t>9</a:t>
            </a:r>
            <a:r>
              <a:rPr sz="950" spc="10" dirty="0">
                <a:solidFill>
                  <a:srgbClr val="626764"/>
                </a:solidFill>
                <a:latin typeface="Arial"/>
                <a:cs typeface="Arial"/>
              </a:rPr>
              <a:t>x2  </a:t>
            </a:r>
            <a:r>
              <a:rPr sz="950" spc="10" dirty="0">
                <a:solidFill>
                  <a:srgbClr val="515654"/>
                </a:solidFill>
                <a:latin typeface="Arial"/>
                <a:cs typeface="Arial"/>
              </a:rPr>
              <a:t>m</a:t>
            </a:r>
            <a:r>
              <a:rPr sz="950" spc="10" dirty="0">
                <a:solidFill>
                  <a:srgbClr val="626764"/>
                </a:solidFill>
                <a:latin typeface="Arial"/>
                <a:cs typeface="Arial"/>
              </a:rPr>
              <a:t>es.</a:t>
            </a:r>
            <a:endParaRPr sz="900">
              <a:latin typeface="Arial"/>
              <a:cs typeface="Arial"/>
            </a:endParaRPr>
          </a:p>
        </p:txBody>
      </p:sp>
      <p:sp>
        <p:nvSpPr>
          <p:cNvPr id="9" name="text 1"/>
          <p:cNvSpPr txBox="1"/>
          <p:nvPr/>
        </p:nvSpPr>
        <p:spPr>
          <a:xfrm rot="-5400000">
            <a:off x="296570" y="1272273"/>
            <a:ext cx="946982" cy="4211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950" i="1" spc="10" dirty="0">
                <a:solidFill>
                  <a:srgbClr val="C6CECB"/>
                </a:solidFill>
                <a:latin typeface="Arial"/>
                <a:cs typeface="Arial"/>
              </a:rPr>
              <a:t>'    </a:t>
            </a:r>
            <a:r>
              <a:rPr sz="2950" i="1" spc="10" dirty="0">
                <a:solidFill>
                  <a:srgbClr val="666BB6"/>
                </a:solidFill>
                <a:latin typeface="Arial"/>
                <a:cs typeface="Arial"/>
              </a:rPr>
              <a:t>f</a:t>
            </a:r>
            <a:endParaRPr sz="2900">
              <a:latin typeface="Arial"/>
              <a:cs typeface="Arial"/>
            </a:endParaRPr>
          </a:p>
        </p:txBody>
      </p:sp>
      <p:sp>
        <p:nvSpPr>
          <p:cNvPr id="10" name="text 1"/>
          <p:cNvSpPr txBox="1"/>
          <p:nvPr/>
        </p:nvSpPr>
        <p:spPr>
          <a:xfrm rot="-5400000">
            <a:off x="968627" y="1181081"/>
            <a:ext cx="177830" cy="29097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730" spc="10" dirty="0">
                <a:solidFill>
                  <a:srgbClr val="747FC2"/>
                </a:solidFill>
                <a:latin typeface="Arial"/>
                <a:cs typeface="Arial"/>
              </a:rPr>
              <a:t>.</a:t>
            </a:r>
            <a:r>
              <a:rPr sz="730" spc="10" dirty="0">
                <a:solidFill>
                  <a:srgbClr val="666BB6"/>
                </a:solidFill>
                <a:latin typeface="Arial"/>
                <a:cs typeface="Arial"/>
              </a:rPr>
              <a:t>T</a:t>
            </a:r>
            <a:r>
              <a:rPr sz="730" spc="10" dirty="0">
                <a:solidFill>
                  <a:srgbClr val="9289C6"/>
                </a:solidFill>
                <a:latin typeface="Arial"/>
                <a:cs typeface="Arial"/>
              </a:rPr>
              <a:t>1</a:t>
            </a:r>
            <a:endParaRPr sz="700">
              <a:latin typeface="Arial"/>
              <a:cs typeface="Arial"/>
            </a:endParaRPr>
          </a:p>
        </p:txBody>
      </p:sp>
      <p:sp>
        <p:nvSpPr>
          <p:cNvPr id="11" name="text 1"/>
          <p:cNvSpPr txBox="1"/>
          <p:nvPr/>
        </p:nvSpPr>
        <p:spPr>
          <a:xfrm rot="-5400000">
            <a:off x="382321" y="7293750"/>
            <a:ext cx="406192" cy="1378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59" spc="10" dirty="0">
                <a:solidFill>
                  <a:srgbClr val="C6CECB"/>
                </a:solidFill>
                <a:latin typeface="Arial"/>
                <a:cs typeface="Arial"/>
              </a:rPr>
              <a:t>-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marec</a:t>
            </a:r>
            <a:endParaRPr sz="800">
              <a:latin typeface="Arial"/>
              <a:cs typeface="Arial"/>
            </a:endParaRPr>
          </a:p>
        </p:txBody>
      </p:sp>
      <p:sp>
        <p:nvSpPr>
          <p:cNvPr id="12" name="text 1"/>
          <p:cNvSpPr txBox="1"/>
          <p:nvPr/>
        </p:nvSpPr>
        <p:spPr>
          <a:xfrm rot="-5400000">
            <a:off x="40697" y="9342290"/>
            <a:ext cx="1305571" cy="1378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Deñ  ko</a:t>
            </a: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n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an</a:t>
            </a: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i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a  pod</a:t>
            </a: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uj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a</a:t>
            </a: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t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ia:</a:t>
            </a:r>
            <a:endParaRPr sz="800">
              <a:latin typeface="Arial"/>
              <a:cs typeface="Arial"/>
            </a:endParaRPr>
          </a:p>
        </p:txBody>
      </p:sp>
      <p:sp>
        <p:nvSpPr>
          <p:cNvPr id="13" name="text 1"/>
          <p:cNvSpPr txBox="1"/>
          <p:nvPr/>
        </p:nvSpPr>
        <p:spPr>
          <a:xfrm rot="-5400000">
            <a:off x="-1876234" y="7169508"/>
            <a:ext cx="5652582" cy="13638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50" spc="10" dirty="0">
                <a:solidFill>
                  <a:srgbClr val="626764"/>
                </a:solidFill>
                <a:latin typeface="Arial"/>
                <a:cs typeface="Arial"/>
              </a:rPr>
              <a:t>D</a:t>
            </a:r>
            <a:r>
              <a:rPr sz="950" spc="10" dirty="0">
                <a:solidFill>
                  <a:srgbClr val="515654"/>
                </a:solidFill>
                <a:latin typeface="Arial"/>
                <a:cs typeface="Arial"/>
              </a:rPr>
              <a:t>ru</a:t>
            </a:r>
            <a:r>
              <a:rPr sz="950" spc="10" dirty="0">
                <a:solidFill>
                  <a:srgbClr val="626764"/>
                </a:solidFill>
                <a:latin typeface="Arial"/>
                <a:cs typeface="Arial"/>
              </a:rPr>
              <a:t>h  vykonávanej  dob</a:t>
            </a:r>
            <a:r>
              <a:rPr sz="950" spc="10" dirty="0">
                <a:solidFill>
                  <a:srgbClr val="515654"/>
                </a:solidFill>
                <a:latin typeface="Arial"/>
                <a:cs typeface="Arial"/>
              </a:rPr>
              <a:t>r</a:t>
            </a:r>
            <a:r>
              <a:rPr sz="950" spc="10" dirty="0">
                <a:solidFill>
                  <a:srgbClr val="626764"/>
                </a:solidFill>
                <a:latin typeface="Arial"/>
                <a:cs typeface="Arial"/>
              </a:rPr>
              <a:t>ovofnfckej  èinnosti    </a:t>
            </a:r>
            <a:r>
              <a:rPr sz="900" spc="10" dirty="0">
                <a:solidFill>
                  <a:srgbClr val="C6CECB"/>
                </a:solidFill>
                <a:latin typeface="Arial"/>
                <a:cs typeface="Arial"/>
              </a:rPr>
              <a:t>'</a:t>
            </a:r>
            <a:r>
              <a:rPr sz="900" spc="10" dirty="0">
                <a:solidFill>
                  <a:srgbClr val="42B9DD"/>
                </a:solidFill>
                <a:latin typeface="Arial"/>
                <a:cs typeface="Arial"/>
              </a:rPr>
              <a:t>tréningová   ëinnost</a:t>
            </a:r>
            <a:r>
              <a:rPr sz="900" spc="10" dirty="0">
                <a:solidFill>
                  <a:srgbClr val="6CCBE3"/>
                </a:solidFill>
                <a:latin typeface="Arial"/>
                <a:cs typeface="Arial"/>
              </a:rPr>
              <a:t>'</a:t>
            </a:r>
            <a:r>
              <a:rPr sz="900" spc="10" dirty="0">
                <a:solidFill>
                  <a:srgbClr val="42B9DD"/>
                </a:solidFill>
                <a:latin typeface="Arial"/>
                <a:cs typeface="Arial"/>
              </a:rPr>
              <a:t>,  príprava</a:t>
            </a:r>
            <a:r>
              <a:rPr sz="900" spc="10" dirty="0">
                <a:solidFill>
                  <a:srgbClr val="6CCBE3"/>
                </a:solidFill>
                <a:latin typeface="Arial"/>
                <a:cs typeface="Arial"/>
              </a:rPr>
              <a:t>,  </a:t>
            </a:r>
            <a:r>
              <a:rPr sz="900" spc="10" dirty="0">
                <a:solidFill>
                  <a:srgbClr val="42B9DD"/>
                </a:solidFill>
                <a:latin typeface="Arial"/>
                <a:cs typeface="Arial"/>
              </a:rPr>
              <a:t>organizácia   a  vedenie</a:t>
            </a:r>
            <a:endParaRPr sz="900">
              <a:latin typeface="Arial"/>
              <a:cs typeface="Arial"/>
            </a:endParaRPr>
          </a:p>
        </p:txBody>
      </p:sp>
      <p:sp>
        <p:nvSpPr>
          <p:cNvPr id="14" name="text 1"/>
          <p:cNvSpPr txBox="1"/>
          <p:nvPr/>
        </p:nvSpPr>
        <p:spPr>
          <a:xfrm rot="-5400000">
            <a:off x="315305" y="9205226"/>
            <a:ext cx="1590000" cy="13783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(popis  vyko</a:t>
            </a: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n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ávanej  èín</a:t>
            </a: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n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os</a:t>
            </a: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t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í)</a:t>
            </a:r>
            <a:r>
              <a:rPr sz="859" spc="10" dirty="0">
                <a:solidFill>
                  <a:srgbClr val="787F7C"/>
                </a:solidFill>
                <a:latin typeface="Arial"/>
                <a:cs typeface="Arial"/>
              </a:rPr>
              <a:t>:</a:t>
            </a:r>
            <a:endParaRPr sz="800">
              <a:latin typeface="Arial"/>
              <a:cs typeface="Arial"/>
            </a:endParaRPr>
          </a:p>
        </p:txBody>
      </p:sp>
      <p:sp>
        <p:nvSpPr>
          <p:cNvPr id="15" name="text 1"/>
          <p:cNvSpPr txBox="1"/>
          <p:nvPr/>
        </p:nvSpPr>
        <p:spPr>
          <a:xfrm rot="-5400000">
            <a:off x="845781" y="7514399"/>
            <a:ext cx="62070" cy="6125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60" spc="10" dirty="0">
                <a:solidFill>
                  <a:srgbClr val="C6CECB"/>
                </a:solidFill>
                <a:latin typeface="Arial"/>
                <a:cs typeface="Arial"/>
              </a:rPr>
              <a:t>t</a:t>
            </a:r>
            <a:endParaRPr sz="300">
              <a:latin typeface="Arial"/>
              <a:cs typeface="Arial"/>
            </a:endParaRPr>
          </a:p>
        </p:txBody>
      </p:sp>
      <p:sp>
        <p:nvSpPr>
          <p:cNvPr id="16" name="text 1"/>
          <p:cNvSpPr txBox="1"/>
          <p:nvPr/>
        </p:nvSpPr>
        <p:spPr>
          <a:xfrm rot="-5400000">
            <a:off x="-32783" y="6334602"/>
            <a:ext cx="2290939" cy="1301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solidFill>
                  <a:srgbClr val="42B9DD"/>
                </a:solidFill>
                <a:latin typeface="Arial"/>
                <a:cs typeface="Arial"/>
              </a:rPr>
              <a:t>tréningovej   ëinnosti   rnladãich   ziaéok</a:t>
            </a:r>
            <a:endParaRPr sz="900">
              <a:latin typeface="Arial"/>
              <a:cs typeface="Arial"/>
            </a:endParaRPr>
          </a:p>
        </p:txBody>
      </p:sp>
      <p:sp>
        <p:nvSpPr>
          <p:cNvPr id="17" name="text 1"/>
          <p:cNvSpPr txBox="1"/>
          <p:nvPr/>
        </p:nvSpPr>
        <p:spPr>
          <a:xfrm rot="-5400000">
            <a:off x="1024159" y="7185707"/>
            <a:ext cx="588729" cy="1301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solidFill>
                  <a:srgbClr val="626764"/>
                </a:solidFill>
                <a:latin typeface="Arial"/>
                <a:cs typeface="Arial"/>
              </a:rPr>
              <a:t>sportové</a:t>
            </a:r>
            <a:endParaRPr sz="900">
              <a:latin typeface="Arial"/>
              <a:cs typeface="Arial"/>
            </a:endParaRPr>
          </a:p>
        </p:txBody>
      </p:sp>
      <p:sp>
        <p:nvSpPr>
          <p:cNvPr id="18" name="text 1"/>
          <p:cNvSpPr txBox="1"/>
          <p:nvPr/>
        </p:nvSpPr>
        <p:spPr>
          <a:xfrm rot="-5400000">
            <a:off x="-165202" y="8345361"/>
            <a:ext cx="3141352" cy="29590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50" spc="10" dirty="0">
                <a:solidFill>
                  <a:srgbClr val="515654"/>
                </a:solidFill>
                <a:latin typeface="Arial"/>
                <a:cs typeface="Arial"/>
              </a:rPr>
              <a:t>Dr</a:t>
            </a:r>
            <a:r>
              <a:rPr sz="950" spc="10" dirty="0">
                <a:solidFill>
                  <a:srgbClr val="626764"/>
                </a:solidFill>
                <a:latin typeface="Arial"/>
                <a:cs typeface="Arial"/>
              </a:rPr>
              <a:t>uh  podu</a:t>
            </a:r>
            <a:r>
              <a:rPr sz="950" spc="10" dirty="0">
                <a:solidFill>
                  <a:srgbClr val="515654"/>
                </a:solidFill>
                <a:latin typeface="Arial"/>
                <a:cs typeface="Arial"/>
              </a:rPr>
              <a:t>j</a:t>
            </a:r>
            <a:r>
              <a:rPr sz="950" spc="10" dirty="0">
                <a:solidFill>
                  <a:srgbClr val="626764"/>
                </a:solidFill>
                <a:latin typeface="Arial"/>
                <a:cs typeface="Arial"/>
              </a:rPr>
              <a:t>atia</a:t>
            </a:r>
            <a:r>
              <a:rPr sz="950" spc="10" dirty="0">
                <a:solidFill>
                  <a:srgbClr val="787F7C"/>
                </a:solidFill>
                <a:latin typeface="Arial"/>
                <a:cs typeface="Arial"/>
              </a:rPr>
              <a:t>:</a:t>
            </a:r>
            <a:endParaRPr sz="9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870" spc="10" dirty="0">
                <a:solidFill>
                  <a:srgbClr val="626764"/>
                </a:solidFill>
                <a:latin typeface="Arial"/>
                <a:cs typeface="Arial"/>
              </a:rPr>
              <a:t>(§  </a:t>
            </a:r>
            <a:r>
              <a:rPr sz="920" spc="10" dirty="0">
                <a:solidFill>
                  <a:srgbClr val="626764"/>
                </a:solidFill>
                <a:latin typeface="Arial"/>
                <a:cs typeface="Arial"/>
              </a:rPr>
              <a:t>3  ods</a:t>
            </a:r>
            <a:r>
              <a:rPr sz="920" spc="10" dirty="0">
                <a:solidFill>
                  <a:srgbClr val="787F7C"/>
                </a:solidFill>
                <a:latin typeface="Arial"/>
                <a:cs typeface="Arial"/>
              </a:rPr>
              <a:t>. </a:t>
            </a:r>
            <a:r>
              <a:rPr sz="920" spc="10" dirty="0">
                <a:solidFill>
                  <a:srgbClr val="626764"/>
                </a:solidFill>
                <a:latin typeface="Arial"/>
                <a:cs typeface="Arial"/>
              </a:rPr>
              <a:t>1  pism</a:t>
            </a:r>
            <a:r>
              <a:rPr sz="920" spc="10" dirty="0">
                <a:solidFill>
                  <a:srgbClr val="787F7C"/>
                </a:solidFill>
                <a:latin typeface="Arial"/>
                <a:cs typeface="Arial"/>
              </a:rPr>
              <a:t>.  </a:t>
            </a:r>
            <a:r>
              <a:rPr sz="920" spc="10" dirty="0">
                <a:solidFill>
                  <a:srgbClr val="626764"/>
                </a:solidFill>
                <a:latin typeface="Arial"/>
                <a:cs typeface="Arial"/>
              </a:rPr>
              <a:t>d)  zák</a:t>
            </a:r>
            <a:r>
              <a:rPr sz="920" spc="10" dirty="0">
                <a:solidFill>
                  <a:srgbClr val="787F7C"/>
                </a:solidFill>
                <a:latin typeface="Arial"/>
                <a:cs typeface="Arial"/>
              </a:rPr>
              <a:t>. </a:t>
            </a:r>
            <a:r>
              <a:rPr sz="1270" spc="10" dirty="0">
                <a:solidFill>
                  <a:srgbClr val="626764"/>
                </a:solidFill>
                <a:latin typeface="Arial"/>
                <a:cs typeface="Arial"/>
              </a:rPr>
              <a:t>c</a:t>
            </a:r>
            <a:r>
              <a:rPr sz="1270" spc="10" dirty="0">
                <a:solidFill>
                  <a:srgbClr val="787F7C"/>
                </a:solidFill>
                <a:latin typeface="Arial"/>
                <a:cs typeface="Arial"/>
              </a:rPr>
              <a:t>. </a:t>
            </a:r>
            <a:r>
              <a:rPr sz="920" spc="10" dirty="0">
                <a:solidFill>
                  <a:srgbClr val="626764"/>
                </a:solidFill>
                <a:latin typeface="Arial"/>
                <a:cs typeface="Arial"/>
              </a:rPr>
              <a:t>406/2011  Z.z.)     </a:t>
            </a:r>
            <a:r>
              <a:rPr sz="870" spc="10" dirty="0">
                <a:solidFill>
                  <a:srgbClr val="626764"/>
                </a:solidFill>
                <a:latin typeface="Arial"/>
                <a:cs typeface="Arial"/>
              </a:rPr>
              <a:t>podujatie</a:t>
            </a:r>
            <a:endParaRPr sz="800">
              <a:latin typeface="Arial"/>
              <a:cs typeface="Arial"/>
            </a:endParaRPr>
          </a:p>
        </p:txBody>
      </p:sp>
      <p:sp>
        <p:nvSpPr>
          <p:cNvPr id="19" name="text 1"/>
          <p:cNvSpPr txBox="1"/>
          <p:nvPr/>
        </p:nvSpPr>
        <p:spPr>
          <a:xfrm rot="-5400000">
            <a:off x="1422790" y="7063002"/>
            <a:ext cx="527724" cy="1378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89" spc="10" dirty="0">
                <a:solidFill>
                  <a:srgbClr val="626764"/>
                </a:solidFill>
                <a:latin typeface="Arial"/>
                <a:cs typeface="Arial"/>
              </a:rPr>
              <a:t>4.3.2018</a:t>
            </a:r>
            <a:endParaRPr sz="800">
              <a:latin typeface="Arial"/>
              <a:cs typeface="Arial"/>
            </a:endParaRPr>
          </a:p>
        </p:txBody>
      </p:sp>
      <p:sp>
        <p:nvSpPr>
          <p:cNvPr id="20" name="text 1"/>
          <p:cNvSpPr txBox="1"/>
          <p:nvPr/>
        </p:nvSpPr>
        <p:spPr>
          <a:xfrm rot="-5400000">
            <a:off x="44055" y="3145921"/>
            <a:ext cx="2530296" cy="15910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70" spc="10" dirty="0">
                <a:solidFill>
                  <a:srgbClr val="626764"/>
                </a:solidFill>
                <a:latin typeface="Arial"/>
                <a:cs typeface="Arial"/>
              </a:rPr>
              <a:t>sütaze   </a:t>
            </a:r>
            <a:r>
              <a:rPr sz="870" spc="10" dirty="0">
                <a:solidFill>
                  <a:srgbClr val="626764"/>
                </a:solidFill>
                <a:latin typeface="Arial"/>
                <a:cs typeface="Arial"/>
              </a:rPr>
              <a:t>Slovenskej   vole</a:t>
            </a:r>
            <a:r>
              <a:rPr sz="870" spc="10" dirty="0">
                <a:solidFill>
                  <a:srgbClr val="515654"/>
                </a:solidFill>
                <a:latin typeface="Arial"/>
                <a:cs typeface="Arial"/>
              </a:rPr>
              <a:t>j</a:t>
            </a:r>
            <a:r>
              <a:rPr sz="870" spc="10" dirty="0">
                <a:solidFill>
                  <a:srgbClr val="626764"/>
                </a:solidFill>
                <a:latin typeface="Arial"/>
                <a:cs typeface="Arial"/>
              </a:rPr>
              <a:t>ba</a:t>
            </a:r>
            <a:r>
              <a:rPr sz="870" spc="10" dirty="0">
                <a:solidFill>
                  <a:srgbClr val="515654"/>
                </a:solidFill>
                <a:latin typeface="Arial"/>
                <a:cs typeface="Arial"/>
              </a:rPr>
              <a:t>l</a:t>
            </a:r>
            <a:r>
              <a:rPr sz="870" spc="10" dirty="0">
                <a:solidFill>
                  <a:srgbClr val="626764"/>
                </a:solidFill>
                <a:latin typeface="Arial"/>
                <a:cs typeface="Arial"/>
              </a:rPr>
              <a:t>ovej   federácie</a:t>
            </a:r>
            <a:endParaRPr sz="800">
              <a:latin typeface="Arial"/>
              <a:cs typeface="Arial"/>
            </a:endParaRPr>
          </a:p>
        </p:txBody>
      </p:sp>
      <p:sp>
        <p:nvSpPr>
          <p:cNvPr id="21" name="text 1"/>
          <p:cNvSpPr txBox="1"/>
          <p:nvPr/>
        </p:nvSpPr>
        <p:spPr>
          <a:xfrm rot="-5400000">
            <a:off x="936556" y="6133527"/>
            <a:ext cx="975304" cy="1378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Názov  poduja</a:t>
            </a: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t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ia:</a:t>
            </a:r>
            <a:endParaRPr sz="800">
              <a:latin typeface="Arial"/>
              <a:cs typeface="Arial"/>
            </a:endParaRPr>
          </a:p>
        </p:txBody>
      </p:sp>
      <p:sp>
        <p:nvSpPr>
          <p:cNvPr id="22" name="text 1"/>
          <p:cNvSpPr txBox="1"/>
          <p:nvPr/>
        </p:nvSpPr>
        <p:spPr>
          <a:xfrm rot="-5400000">
            <a:off x="1576904" y="4412019"/>
            <a:ext cx="76177" cy="1531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589" spc="10" dirty="0">
                <a:solidFill>
                  <a:srgbClr val="C6CECB"/>
                </a:solidFill>
                <a:latin typeface="Arial"/>
                <a:cs typeface="Arial"/>
              </a:rPr>
              <a:t>I</a:t>
            </a:r>
            <a:endParaRPr sz="500">
              <a:latin typeface="Arial"/>
              <a:cs typeface="Arial"/>
            </a:endParaRPr>
          </a:p>
        </p:txBody>
      </p:sp>
      <p:sp>
        <p:nvSpPr>
          <p:cNvPr id="23" name="text 1"/>
          <p:cNvSpPr txBox="1"/>
          <p:nvPr/>
        </p:nvSpPr>
        <p:spPr>
          <a:xfrm rot="-5400000">
            <a:off x="1587638" y="6658092"/>
            <a:ext cx="48124" cy="9829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549" spc="10" dirty="0">
                <a:solidFill>
                  <a:srgbClr val="C6CECB"/>
                </a:solidFill>
                <a:latin typeface="Arial"/>
                <a:cs typeface="Arial"/>
              </a:rPr>
              <a:t>•</a:t>
            </a:r>
            <a:endParaRPr sz="500">
              <a:latin typeface="Arial"/>
              <a:cs typeface="Arial"/>
            </a:endParaRPr>
          </a:p>
        </p:txBody>
      </p:sp>
      <p:sp>
        <p:nvSpPr>
          <p:cNvPr id="24" name="text 1"/>
          <p:cNvSpPr txBox="1"/>
          <p:nvPr/>
        </p:nvSpPr>
        <p:spPr>
          <a:xfrm rot="-5400000">
            <a:off x="751411" y="5541862"/>
            <a:ext cx="2019713" cy="29735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5150">
              <a:lnSpc>
                <a:spcPct val="100000"/>
              </a:lnSpc>
            </a:pPr>
            <a:r>
              <a:rPr sz="889" spc="10" dirty="0">
                <a:solidFill>
                  <a:srgbClr val="626764"/>
                </a:solidFill>
                <a:latin typeface="Arial"/>
                <a:cs typeface="Arial"/>
              </a:rPr>
              <a:t>Roz</a:t>
            </a:r>
            <a:r>
              <a:rPr sz="889" spc="10" dirty="0">
                <a:solidFill>
                  <a:srgbClr val="787F7C"/>
                </a:solidFill>
                <a:latin typeface="Arial"/>
                <a:cs typeface="Arial"/>
              </a:rPr>
              <a:t>s</a:t>
            </a:r>
            <a:r>
              <a:rPr sz="889" spc="10" dirty="0">
                <a:solidFill>
                  <a:srgbClr val="626764"/>
                </a:solidFill>
                <a:latin typeface="Arial"/>
                <a:cs typeface="Arial"/>
              </a:rPr>
              <a:t>ah  vykonávania  dobrovofníckej</a:t>
            </a:r>
            <a:endParaRPr sz="8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950" spc="10" dirty="0">
                <a:solidFill>
                  <a:srgbClr val="626764"/>
                </a:solidFill>
                <a:latin typeface="Arial"/>
                <a:cs typeface="Arial"/>
              </a:rPr>
              <a:t>èi</a:t>
            </a:r>
            <a:r>
              <a:rPr sz="950" spc="10" dirty="0">
                <a:solidFill>
                  <a:srgbClr val="515654"/>
                </a:solidFill>
                <a:latin typeface="Arial"/>
                <a:cs typeface="Arial"/>
              </a:rPr>
              <a:t>n</a:t>
            </a:r>
            <a:r>
              <a:rPr sz="950" spc="10" dirty="0">
                <a:solidFill>
                  <a:srgbClr val="626764"/>
                </a:solidFill>
                <a:latin typeface="Arial"/>
                <a:cs typeface="Arial"/>
              </a:rPr>
              <a:t>nosti  (po</a:t>
            </a:r>
            <a:r>
              <a:rPr sz="950" spc="10" dirty="0">
                <a:solidFill>
                  <a:srgbClr val="787F7C"/>
                </a:solidFill>
                <a:latin typeface="Arial"/>
                <a:cs typeface="Arial"/>
              </a:rPr>
              <a:t>ë</a:t>
            </a:r>
            <a:r>
              <a:rPr sz="950" spc="10" dirty="0">
                <a:solidFill>
                  <a:srgbClr val="626764"/>
                </a:solidFill>
                <a:latin typeface="Arial"/>
                <a:cs typeface="Arial"/>
              </a:rPr>
              <a:t>et  hodín)</a:t>
            </a:r>
            <a:r>
              <a:rPr sz="950" spc="10" dirty="0">
                <a:solidFill>
                  <a:srgbClr val="515654"/>
                </a:solidFill>
                <a:latin typeface="Arial"/>
                <a:cs typeface="Arial"/>
              </a:rPr>
              <a:t>:</a:t>
            </a:r>
            <a:endParaRPr sz="900">
              <a:latin typeface="Arial"/>
              <a:cs typeface="Arial"/>
            </a:endParaRPr>
          </a:p>
        </p:txBody>
      </p:sp>
      <p:sp>
        <p:nvSpPr>
          <p:cNvPr id="25" name="text 1"/>
          <p:cNvSpPr txBox="1"/>
          <p:nvPr/>
        </p:nvSpPr>
        <p:spPr>
          <a:xfrm rot="-5400000">
            <a:off x="701038" y="2926297"/>
            <a:ext cx="2126669" cy="2911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09" spc="10" dirty="0">
                <a:solidFill>
                  <a:srgbClr val="C6CECB"/>
                </a:solidFill>
                <a:latin typeface="Arial"/>
                <a:cs typeface="Arial"/>
              </a:rPr>
              <a:t>: </a:t>
            </a: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Dobrovolnícku   </a:t>
            </a:r>
            <a:r>
              <a:rPr sz="859" spc="10" dirty="0">
                <a:solidFill>
                  <a:srgbClr val="787F7C"/>
                </a:solidFill>
                <a:latin typeface="Arial"/>
                <a:cs typeface="Arial"/>
              </a:rPr>
              <a:t>ö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innost</a:t>
            </a:r>
            <a:r>
              <a:rPr sz="859" spc="10" dirty="0">
                <a:solidFill>
                  <a:srgbClr val="787F7C"/>
                </a:solidFill>
                <a:latin typeface="Arial"/>
                <a:cs typeface="Arial"/>
              </a:rPr>
              <a:t>'  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za  p</a:t>
            </a: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ri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jímatera</a:t>
            </a:r>
            <a:endParaRPr sz="8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920" spc="10" dirty="0">
                <a:solidFill>
                  <a:srgbClr val="C6CECB"/>
                </a:solidFill>
                <a:latin typeface="Arial"/>
                <a:cs typeface="Arial"/>
              </a:rPr>
              <a:t>I </a:t>
            </a:r>
            <a:r>
              <a:rPr sz="920" spc="10" dirty="0">
                <a:solidFill>
                  <a:srgbClr val="515654"/>
                </a:solidFill>
                <a:latin typeface="Arial"/>
                <a:cs typeface="Arial"/>
              </a:rPr>
              <a:t>r</a:t>
            </a:r>
            <a:r>
              <a:rPr sz="920" spc="10" dirty="0">
                <a:solidFill>
                  <a:srgbClr val="626764"/>
                </a:solidFill>
                <a:latin typeface="Arial"/>
                <a:cs typeface="Arial"/>
              </a:rPr>
              <a:t>iad</a:t>
            </a:r>
            <a:r>
              <a:rPr sz="920" spc="10" dirty="0">
                <a:solidFill>
                  <a:srgbClr val="515654"/>
                </a:solidFill>
                <a:latin typeface="Arial"/>
                <a:cs typeface="Arial"/>
              </a:rPr>
              <a:t>i</a:t>
            </a:r>
            <a:r>
              <a:rPr sz="920" spc="10" dirty="0">
                <a:solidFill>
                  <a:srgbClr val="626764"/>
                </a:solidFill>
                <a:latin typeface="Arial"/>
                <a:cs typeface="Arial"/>
              </a:rPr>
              <a:t>l  (meno</a:t>
            </a:r>
            <a:r>
              <a:rPr sz="920" spc="10" dirty="0">
                <a:solidFill>
                  <a:srgbClr val="787F7C"/>
                </a:solidFill>
                <a:latin typeface="Arial"/>
                <a:cs typeface="Arial"/>
              </a:rPr>
              <a:t>, </a:t>
            </a:r>
            <a:r>
              <a:rPr sz="920" spc="10" dirty="0">
                <a:solidFill>
                  <a:srgbClr val="626764"/>
                </a:solidFill>
                <a:latin typeface="Arial"/>
                <a:cs typeface="Arial"/>
              </a:rPr>
              <a:t>p</a:t>
            </a:r>
            <a:r>
              <a:rPr sz="920" spc="10" dirty="0">
                <a:solidFill>
                  <a:srgbClr val="515654"/>
                </a:solidFill>
                <a:latin typeface="Arial"/>
                <a:cs typeface="Arial"/>
              </a:rPr>
              <a:t>r</a:t>
            </a:r>
            <a:r>
              <a:rPr sz="920" spc="10" dirty="0">
                <a:solidFill>
                  <a:srgbClr val="626764"/>
                </a:solidFill>
                <a:latin typeface="Arial"/>
                <a:cs typeface="Arial"/>
              </a:rPr>
              <a:t>iezvisko  a  pod pis):</a:t>
            </a:r>
            <a:endParaRPr sz="900">
              <a:latin typeface="Arial"/>
              <a:cs typeface="Arial"/>
            </a:endParaRPr>
          </a:p>
        </p:txBody>
      </p:sp>
      <p:sp>
        <p:nvSpPr>
          <p:cNvPr id="26" name="text 1"/>
          <p:cNvSpPr txBox="1"/>
          <p:nvPr/>
        </p:nvSpPr>
        <p:spPr>
          <a:xfrm rot="-5400000">
            <a:off x="1865017" y="4048148"/>
            <a:ext cx="112854" cy="6125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50" spc="10" dirty="0">
                <a:solidFill>
                  <a:srgbClr val="C6CECB"/>
                </a:solidFill>
                <a:latin typeface="Arial"/>
                <a:cs typeface="Arial"/>
              </a:rPr>
              <a:t>I</a:t>
            </a:r>
            <a:endParaRPr sz="400">
              <a:latin typeface="Arial"/>
              <a:cs typeface="Arial"/>
            </a:endParaRPr>
          </a:p>
        </p:txBody>
      </p:sp>
      <p:sp>
        <p:nvSpPr>
          <p:cNvPr id="27" name="text 1"/>
          <p:cNvSpPr txBox="1"/>
          <p:nvPr/>
        </p:nvSpPr>
        <p:spPr>
          <a:xfrm rot="-5400000">
            <a:off x="1947854" y="4061994"/>
            <a:ext cx="48124" cy="9829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549" spc="10" dirty="0">
                <a:solidFill>
                  <a:srgbClr val="C6CECB"/>
                </a:solidFill>
                <a:latin typeface="Arial"/>
                <a:cs typeface="Arial"/>
              </a:rPr>
              <a:t>•</a:t>
            </a:r>
            <a:endParaRPr sz="500">
              <a:latin typeface="Arial"/>
              <a:cs typeface="Arial"/>
            </a:endParaRPr>
          </a:p>
        </p:txBody>
      </p:sp>
      <p:sp>
        <p:nvSpPr>
          <p:cNvPr id="28" name="text 1"/>
          <p:cNvSpPr txBox="1"/>
          <p:nvPr/>
        </p:nvSpPr>
        <p:spPr>
          <a:xfrm rot="-5400000">
            <a:off x="988759" y="1165216"/>
            <a:ext cx="1384047" cy="13638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89" spc="10" dirty="0">
                <a:solidFill>
                  <a:srgbClr val="515654"/>
                </a:solidFill>
                <a:latin typeface="Arial"/>
                <a:cs typeface="Arial"/>
              </a:rPr>
              <a:t>I</a:t>
            </a:r>
            <a:r>
              <a:rPr sz="889" spc="10" dirty="0">
                <a:solidFill>
                  <a:srgbClr val="626764"/>
                </a:solidFill>
                <a:latin typeface="Arial"/>
                <a:cs typeface="Arial"/>
              </a:rPr>
              <a:t>ng</a:t>
            </a:r>
            <a:r>
              <a:rPr sz="889" spc="10" dirty="0">
                <a:solidFill>
                  <a:srgbClr val="787F7C"/>
                </a:solidFill>
                <a:latin typeface="Arial"/>
                <a:cs typeface="Arial"/>
              </a:rPr>
              <a:t>.  </a:t>
            </a:r>
            <a:r>
              <a:rPr sz="889" spc="10" dirty="0">
                <a:solidFill>
                  <a:srgbClr val="626764"/>
                </a:solidFill>
                <a:latin typeface="Arial"/>
                <a:cs typeface="Arial"/>
              </a:rPr>
              <a:t>Elena  </a:t>
            </a:r>
            <a:r>
              <a:rPr sz="839" spc="10" dirty="0">
                <a:solidFill>
                  <a:srgbClr val="626764"/>
                </a:solidFill>
                <a:latin typeface="Arial"/>
                <a:cs typeface="Arial"/>
              </a:rPr>
              <a:t>Grarnbli</a:t>
            </a:r>
            <a:r>
              <a:rPr sz="839" spc="10" dirty="0">
                <a:solidFill>
                  <a:srgbClr val="787F7C"/>
                </a:solidFill>
                <a:latin typeface="Arial"/>
                <a:cs typeface="Arial"/>
              </a:rPr>
              <a:t>ó</a:t>
            </a:r>
            <a:r>
              <a:rPr sz="839" spc="10" dirty="0">
                <a:solidFill>
                  <a:srgbClr val="626764"/>
                </a:solidFill>
                <a:latin typeface="Arial"/>
                <a:cs typeface="Arial"/>
              </a:rPr>
              <a:t>kov</a:t>
            </a:r>
            <a:r>
              <a:rPr sz="839" spc="10" dirty="0">
                <a:solidFill>
                  <a:srgbClr val="787F7C"/>
                </a:solidFill>
                <a:latin typeface="Arial"/>
                <a:cs typeface="Arial"/>
              </a:rPr>
              <a:t>á</a:t>
            </a:r>
            <a:endParaRPr sz="800">
              <a:latin typeface="Arial"/>
              <a:cs typeface="Arial"/>
            </a:endParaRPr>
          </a:p>
        </p:txBody>
      </p:sp>
      <p:sp>
        <p:nvSpPr>
          <p:cNvPr id="29" name="text 1"/>
          <p:cNvSpPr txBox="1"/>
          <p:nvPr/>
        </p:nvSpPr>
        <p:spPr>
          <a:xfrm rot="-5400000">
            <a:off x="1796129" y="1726581"/>
            <a:ext cx="98406" cy="38170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5150">
              <a:lnSpc>
                <a:spcPct val="100000"/>
              </a:lnSpc>
            </a:pPr>
            <a:r>
              <a:rPr sz="1149" spc="10" dirty="0">
                <a:solidFill>
                  <a:srgbClr val="C6CECB"/>
                </a:solidFill>
                <a:latin typeface="Arial"/>
                <a:cs typeface="Arial"/>
              </a:rPr>
              <a:t>I</a:t>
            </a:r>
            <a:endParaRPr sz="11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1179" spc="10" dirty="0">
                <a:solidFill>
                  <a:srgbClr val="C6CECB"/>
                </a:solidFill>
                <a:latin typeface="Arial"/>
                <a:cs typeface="Arial"/>
              </a:rPr>
              <a:t>¡</a:t>
            </a:r>
            <a:endParaRPr sz="1100">
              <a:latin typeface="Arial"/>
              <a:cs typeface="Arial"/>
            </a:endParaRPr>
          </a:p>
        </p:txBody>
      </p:sp>
      <p:sp>
        <p:nvSpPr>
          <p:cNvPr id="30" name="text 1"/>
          <p:cNvSpPr txBox="1"/>
          <p:nvPr/>
        </p:nvSpPr>
        <p:spPr>
          <a:xfrm rot="-5400000">
            <a:off x="1716744" y="1271003"/>
            <a:ext cx="82215" cy="20674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759" spc="10" dirty="0">
                <a:solidFill>
                  <a:srgbClr val="666BB6"/>
                </a:solidFill>
                <a:latin typeface="Arial"/>
                <a:cs typeface="Arial"/>
              </a:rPr>
              <a:t>..</a:t>
            </a:r>
            <a:endParaRPr sz="700">
              <a:latin typeface="Arial"/>
              <a:cs typeface="Arial"/>
            </a:endParaRPr>
          </a:p>
        </p:txBody>
      </p:sp>
      <p:sp>
        <p:nvSpPr>
          <p:cNvPr id="31" name="text 1"/>
          <p:cNvSpPr txBox="1"/>
          <p:nvPr/>
        </p:nvSpPr>
        <p:spPr>
          <a:xfrm rot="-5400000">
            <a:off x="2055476" y="1846825"/>
            <a:ext cx="76181" cy="15314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709" spc="10" dirty="0">
                <a:solidFill>
                  <a:srgbClr val="C6CECB"/>
                </a:solidFill>
                <a:latin typeface="Arial"/>
                <a:cs typeface="Arial"/>
              </a:rPr>
              <a:t>'</a:t>
            </a:r>
            <a:endParaRPr sz="700">
              <a:latin typeface="Arial"/>
              <a:cs typeface="Arial"/>
            </a:endParaRPr>
          </a:p>
        </p:txBody>
      </p:sp>
      <p:sp>
        <p:nvSpPr>
          <p:cNvPr id="32" name="text 1"/>
          <p:cNvSpPr txBox="1"/>
          <p:nvPr/>
        </p:nvSpPr>
        <p:spPr>
          <a:xfrm rot="-5400000">
            <a:off x="2100636" y="1864006"/>
            <a:ext cx="57134" cy="1378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649" spc="10" dirty="0">
                <a:solidFill>
                  <a:srgbClr val="C6CECB"/>
                </a:solidFill>
                <a:latin typeface="Arial"/>
                <a:cs typeface="Arial"/>
              </a:rPr>
              <a:t>I</a:t>
            </a:r>
            <a:endParaRPr sz="600">
              <a:latin typeface="Arial"/>
              <a:cs typeface="Arial"/>
            </a:endParaRPr>
          </a:p>
        </p:txBody>
      </p:sp>
      <p:sp>
        <p:nvSpPr>
          <p:cNvPr id="33" name="text 1"/>
          <p:cNvSpPr txBox="1"/>
          <p:nvPr/>
        </p:nvSpPr>
        <p:spPr>
          <a:xfrm rot="-5400000">
            <a:off x="2237270" y="1826637"/>
            <a:ext cx="55300" cy="214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659" spc="10" dirty="0">
                <a:solidFill>
                  <a:srgbClr val="C6CECB"/>
                </a:solidFill>
                <a:latin typeface="Arial"/>
                <a:cs typeface="Arial"/>
              </a:rPr>
              <a:t>I</a:t>
            </a:r>
            <a:endParaRPr sz="600">
              <a:latin typeface="Arial"/>
              <a:cs typeface="Arial"/>
            </a:endParaRPr>
          </a:p>
        </p:txBody>
      </p:sp>
      <p:sp>
        <p:nvSpPr>
          <p:cNvPr id="34" name="text 1"/>
          <p:cNvSpPr txBox="1"/>
          <p:nvPr/>
        </p:nvSpPr>
        <p:spPr>
          <a:xfrm rot="-5400000">
            <a:off x="1720856" y="4215369"/>
            <a:ext cx="152483" cy="1301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6</a:t>
            </a:r>
            <a:endParaRPr sz="800">
              <a:latin typeface="Arial"/>
              <a:cs typeface="Arial"/>
            </a:endParaRPr>
          </a:p>
        </p:txBody>
      </p:sp>
      <p:sp>
        <p:nvSpPr>
          <p:cNvPr id="35" name="text 1"/>
          <p:cNvSpPr txBox="1"/>
          <p:nvPr/>
        </p:nvSpPr>
        <p:spPr>
          <a:xfrm rot="-5400000">
            <a:off x="1154728" y="9355086"/>
            <a:ext cx="1279978" cy="13783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D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eñ  konan</a:t>
            </a: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i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a  podu</a:t>
            </a: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j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atia</a:t>
            </a:r>
            <a:r>
              <a:rPr sz="859" spc="10" dirty="0">
                <a:solidFill>
                  <a:srgbClr val="787F7C"/>
                </a:solidFill>
                <a:latin typeface="Arial"/>
                <a:cs typeface="Arial"/>
              </a:rPr>
              <a:t>:</a:t>
            </a:r>
            <a:endParaRPr sz="800">
              <a:latin typeface="Arial"/>
              <a:cs typeface="Arial"/>
            </a:endParaRPr>
          </a:p>
        </p:txBody>
      </p:sp>
      <p:sp>
        <p:nvSpPr>
          <p:cNvPr id="36" name="text 1"/>
          <p:cNvSpPr txBox="1"/>
          <p:nvPr/>
        </p:nvSpPr>
        <p:spPr>
          <a:xfrm rot="-5400000">
            <a:off x="-803335" y="7130881"/>
            <a:ext cx="5719544" cy="14667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20" spc="10" dirty="0">
                <a:solidFill>
                  <a:srgbClr val="626764"/>
                </a:solidFill>
                <a:latin typeface="Arial"/>
                <a:cs typeface="Arial"/>
              </a:rPr>
              <a:t>D</a:t>
            </a:r>
            <a:r>
              <a:rPr sz="920" spc="10" dirty="0">
                <a:solidFill>
                  <a:srgbClr val="515654"/>
                </a:solidFill>
                <a:latin typeface="Arial"/>
                <a:cs typeface="Arial"/>
              </a:rPr>
              <a:t>r</a:t>
            </a:r>
            <a:r>
              <a:rPr sz="920" spc="10" dirty="0">
                <a:solidFill>
                  <a:srgbClr val="626764"/>
                </a:solidFill>
                <a:latin typeface="Arial"/>
                <a:cs typeface="Arial"/>
              </a:rPr>
              <a:t>u</a:t>
            </a:r>
            <a:r>
              <a:rPr sz="920" spc="10" dirty="0">
                <a:solidFill>
                  <a:srgbClr val="515654"/>
                </a:solidFill>
                <a:latin typeface="Arial"/>
                <a:cs typeface="Arial"/>
              </a:rPr>
              <a:t>h  </a:t>
            </a:r>
            <a:r>
              <a:rPr sz="920" spc="10" dirty="0">
                <a:solidFill>
                  <a:srgbClr val="626764"/>
                </a:solidFill>
                <a:latin typeface="Arial"/>
                <a:cs typeface="Arial"/>
              </a:rPr>
              <a:t>vykonávanej  dobrovofníckej   öínnost</a:t>
            </a:r>
            <a:r>
              <a:rPr sz="920" spc="10" dirty="0">
                <a:solidFill>
                  <a:srgbClr val="515654"/>
                </a:solidFill>
                <a:latin typeface="Arial"/>
                <a:cs typeface="Arial"/>
              </a:rPr>
              <a:t>í    </a:t>
            </a:r>
            <a:r>
              <a:rPr sz="870" spc="10" dirty="0">
                <a:solidFill>
                  <a:srgbClr val="C6CECB"/>
                </a:solidFill>
                <a:latin typeface="Arial"/>
                <a:cs typeface="Arial"/>
              </a:rPr>
              <a:t>J</a:t>
            </a:r>
            <a:r>
              <a:rPr sz="870" spc="10" dirty="0">
                <a:solidFill>
                  <a:srgbClr val="EE8B83"/>
                </a:solidFill>
                <a:latin typeface="Arial"/>
                <a:cs typeface="Arial"/>
              </a:rPr>
              <a:t>zabezpeëenie    organizácie   zápasu,   vedenie   a  kouëing</a:t>
            </a:r>
            <a:endParaRPr sz="800">
              <a:latin typeface="Arial"/>
              <a:cs typeface="Arial"/>
            </a:endParaRPr>
          </a:p>
        </p:txBody>
      </p:sp>
      <p:sp>
        <p:nvSpPr>
          <p:cNvPr id="37" name="text 1"/>
          <p:cNvSpPr txBox="1"/>
          <p:nvPr/>
        </p:nvSpPr>
        <p:spPr>
          <a:xfrm rot="-5400000">
            <a:off x="1664810" y="9448348"/>
            <a:ext cx="1093455" cy="1378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(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popis  vykonávanej</a:t>
            </a:r>
            <a:endParaRPr sz="800">
              <a:latin typeface="Arial"/>
              <a:cs typeface="Arial"/>
            </a:endParaRPr>
          </a:p>
        </p:txBody>
      </p:sp>
      <p:sp>
        <p:nvSpPr>
          <p:cNvPr id="38" name="text 1"/>
          <p:cNvSpPr txBox="1"/>
          <p:nvPr/>
        </p:nvSpPr>
        <p:spPr>
          <a:xfrm rot="-5400000">
            <a:off x="1982418" y="8648192"/>
            <a:ext cx="458240" cy="1378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769" spc="10" dirty="0">
                <a:solidFill>
                  <a:srgbClr val="787F7C"/>
                </a:solidFill>
                <a:latin typeface="Arial"/>
                <a:cs typeface="Arial"/>
              </a:rPr>
              <a:t>ö</a:t>
            </a:r>
            <a:r>
              <a:rPr sz="769" spc="10" dirty="0">
                <a:solidFill>
                  <a:srgbClr val="626764"/>
                </a:solidFill>
                <a:latin typeface="Arial"/>
                <a:cs typeface="Arial"/>
              </a:rPr>
              <a:t>innosti)</a:t>
            </a:r>
            <a:r>
              <a:rPr sz="769" spc="10" dirty="0">
                <a:solidFill>
                  <a:srgbClr val="787F7C"/>
                </a:solidFill>
                <a:latin typeface="Arial"/>
                <a:cs typeface="Arial"/>
              </a:rPr>
              <a:t>:</a:t>
            </a:r>
            <a:endParaRPr sz="700">
              <a:latin typeface="Arial"/>
              <a:cs typeface="Arial"/>
            </a:endParaRPr>
          </a:p>
        </p:txBody>
      </p:sp>
      <p:sp>
        <p:nvSpPr>
          <p:cNvPr id="39" name="text 1"/>
          <p:cNvSpPr txBox="1"/>
          <p:nvPr/>
        </p:nvSpPr>
        <p:spPr>
          <a:xfrm rot="-5400000">
            <a:off x="1906274" y="7186441"/>
            <a:ext cx="631114" cy="1378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50" spc="10" dirty="0">
                <a:solidFill>
                  <a:srgbClr val="C6CECB"/>
                </a:solidFill>
                <a:latin typeface="Arial"/>
                <a:cs typeface="Arial"/>
              </a:rPr>
              <a:t>i</a:t>
            </a:r>
            <a:r>
              <a:rPr sz="950" spc="10" dirty="0">
                <a:solidFill>
                  <a:srgbClr val="EE8B83"/>
                </a:solidFill>
                <a:latin typeface="Arial"/>
                <a:cs typeface="Arial"/>
              </a:rPr>
              <a:t>druzstva</a:t>
            </a:r>
            <a:endParaRPr sz="900">
              <a:latin typeface="Arial"/>
              <a:cs typeface="Arial"/>
            </a:endParaRPr>
          </a:p>
        </p:txBody>
      </p:sp>
      <p:sp>
        <p:nvSpPr>
          <p:cNvPr id="40" name="text 1"/>
          <p:cNvSpPr txBox="1"/>
          <p:nvPr/>
        </p:nvSpPr>
        <p:spPr>
          <a:xfrm rot="-5400000">
            <a:off x="1548611" y="3413612"/>
            <a:ext cx="1222937" cy="1378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Podp</a:t>
            </a: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i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s  dob</a:t>
            </a: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r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ovol'níka:</a:t>
            </a:r>
            <a:endParaRPr sz="800">
              <a:latin typeface="Arial"/>
              <a:cs typeface="Arial"/>
            </a:endParaRPr>
          </a:p>
        </p:txBody>
      </p:sp>
      <p:sp>
        <p:nvSpPr>
          <p:cNvPr id="41" name="text 1"/>
          <p:cNvSpPr txBox="1"/>
          <p:nvPr/>
        </p:nvSpPr>
        <p:spPr>
          <a:xfrm rot="-5400000">
            <a:off x="2128298" y="7204075"/>
            <a:ext cx="603503" cy="1301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solidFill>
                  <a:srgbClr val="C6CECB"/>
                </a:solidFill>
                <a:latin typeface="Arial"/>
                <a:cs typeface="Arial"/>
              </a:rPr>
              <a:t>¡</a:t>
            </a:r>
            <a:r>
              <a:rPr sz="900" spc="10" dirty="0">
                <a:solidFill>
                  <a:srgbClr val="626764"/>
                </a:solidFill>
                <a:latin typeface="Arial"/>
                <a:cs typeface="Arial"/>
              </a:rPr>
              <a:t>sportové</a:t>
            </a:r>
            <a:endParaRPr sz="900">
              <a:latin typeface="Arial"/>
              <a:cs typeface="Arial"/>
            </a:endParaRPr>
          </a:p>
        </p:txBody>
      </p:sp>
      <p:sp>
        <p:nvSpPr>
          <p:cNvPr id="42" name="text 1"/>
          <p:cNvSpPr txBox="1"/>
          <p:nvPr/>
        </p:nvSpPr>
        <p:spPr>
          <a:xfrm rot="-5400000">
            <a:off x="1031707" y="8430740"/>
            <a:ext cx="3115733" cy="14046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09" spc="10" dirty="0">
                <a:solidFill>
                  <a:srgbClr val="515654"/>
                </a:solidFill>
                <a:latin typeface="Arial"/>
                <a:cs typeface="Arial"/>
              </a:rPr>
              <a:t>(</a:t>
            </a: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§   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3  </a:t>
            </a: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od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s.  </a:t>
            </a: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1  pf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sm.  d</a:t>
            </a: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)  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zá</a:t>
            </a: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k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.  </a:t>
            </a:r>
            <a:r>
              <a:rPr sz="1260" spc="10" dirty="0">
                <a:solidFill>
                  <a:srgbClr val="626764"/>
                </a:solidFill>
                <a:latin typeface="Arial"/>
                <a:cs typeface="Arial"/>
              </a:rPr>
              <a:t>c.  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406</a:t>
            </a: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/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2</a:t>
            </a: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011  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Z</a:t>
            </a: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.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z</a:t>
            </a: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.)     </a:t>
            </a: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pod</a:t>
            </a:r>
            <a:r>
              <a:rPr sz="809" spc="10" dirty="0">
                <a:solidFill>
                  <a:srgbClr val="515654"/>
                </a:solidFill>
                <a:latin typeface="Arial"/>
                <a:cs typeface="Arial"/>
              </a:rPr>
              <a:t>uj</a:t>
            </a: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atie</a:t>
            </a:r>
            <a:endParaRPr sz="800">
              <a:latin typeface="Arial"/>
              <a:cs typeface="Arial"/>
            </a:endParaRPr>
          </a:p>
        </p:txBody>
      </p:sp>
      <p:sp>
        <p:nvSpPr>
          <p:cNvPr id="43" name="text 1"/>
          <p:cNvSpPr txBox="1"/>
          <p:nvPr/>
        </p:nvSpPr>
        <p:spPr>
          <a:xfrm rot="-5400000">
            <a:off x="2576134" y="6642479"/>
            <a:ext cx="37172" cy="1301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79" spc="10" dirty="0">
                <a:solidFill>
                  <a:srgbClr val="C6CECB"/>
                </a:solidFill>
                <a:latin typeface="Arial"/>
                <a:cs typeface="Arial"/>
              </a:rPr>
              <a:t>.</a:t>
            </a:r>
            <a:endParaRPr sz="400">
              <a:latin typeface="Arial"/>
              <a:cs typeface="Arial"/>
            </a:endParaRPr>
          </a:p>
        </p:txBody>
      </p:sp>
      <p:sp>
        <p:nvSpPr>
          <p:cNvPr id="44" name="text 1"/>
          <p:cNvSpPr txBox="1"/>
          <p:nvPr/>
        </p:nvSpPr>
        <p:spPr>
          <a:xfrm rot="-5400000">
            <a:off x="2652416" y="6668596"/>
            <a:ext cx="56498" cy="6891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500" spc="10" dirty="0">
                <a:solidFill>
                  <a:srgbClr val="C6CECB"/>
                </a:solidFill>
                <a:latin typeface="Arial"/>
                <a:cs typeface="Arial"/>
              </a:rPr>
              <a:t>I</a:t>
            </a:r>
            <a:endParaRPr sz="500">
              <a:latin typeface="Arial"/>
              <a:cs typeface="Arial"/>
            </a:endParaRPr>
          </a:p>
        </p:txBody>
      </p:sp>
      <p:sp>
        <p:nvSpPr>
          <p:cNvPr id="45" name="text 1"/>
          <p:cNvSpPr txBox="1"/>
          <p:nvPr/>
        </p:nvSpPr>
        <p:spPr>
          <a:xfrm rot="-5400000">
            <a:off x="2778342" y="7483605"/>
            <a:ext cx="34141" cy="1301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29" spc="10" dirty="0">
                <a:solidFill>
                  <a:srgbClr val="C6CECB"/>
                </a:solidFill>
                <a:latin typeface="Arial"/>
                <a:cs typeface="Arial"/>
              </a:rPr>
              <a:t>¡</a:t>
            </a:r>
            <a:endParaRPr sz="300">
              <a:latin typeface="Arial"/>
              <a:cs typeface="Arial"/>
            </a:endParaRPr>
          </a:p>
        </p:txBody>
      </p:sp>
      <p:sp>
        <p:nvSpPr>
          <p:cNvPr id="46" name="text 1"/>
          <p:cNvSpPr txBox="1"/>
          <p:nvPr/>
        </p:nvSpPr>
        <p:spPr>
          <a:xfrm rot="-5400000">
            <a:off x="2533397" y="7082682"/>
            <a:ext cx="519270" cy="13783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799" spc="10" dirty="0">
                <a:solidFill>
                  <a:srgbClr val="515654"/>
                </a:solidFill>
                <a:latin typeface="Arial"/>
                <a:cs typeface="Arial"/>
              </a:rPr>
              <a:t>1</a:t>
            </a:r>
            <a:r>
              <a:rPr sz="799" spc="10" dirty="0">
                <a:solidFill>
                  <a:srgbClr val="626764"/>
                </a:solidFill>
                <a:latin typeface="Arial"/>
                <a:cs typeface="Arial"/>
              </a:rPr>
              <a:t>8</a:t>
            </a:r>
            <a:r>
              <a:rPr sz="799" spc="10" dirty="0">
                <a:solidFill>
                  <a:srgbClr val="787F7C"/>
                </a:solidFill>
                <a:latin typeface="Arial"/>
                <a:cs typeface="Arial"/>
              </a:rPr>
              <a:t>.</a:t>
            </a:r>
            <a:r>
              <a:rPr sz="799" spc="10" dirty="0">
                <a:solidFill>
                  <a:srgbClr val="626764"/>
                </a:solidFill>
                <a:latin typeface="Arial"/>
                <a:cs typeface="Arial"/>
              </a:rPr>
              <a:t>3</a:t>
            </a:r>
            <a:r>
              <a:rPr sz="799" spc="10" dirty="0">
                <a:solidFill>
                  <a:srgbClr val="8C9895"/>
                </a:solidFill>
                <a:latin typeface="Arial"/>
                <a:cs typeface="Arial"/>
              </a:rPr>
              <a:t>.</a:t>
            </a:r>
            <a:r>
              <a:rPr sz="799" spc="10" dirty="0">
                <a:solidFill>
                  <a:srgbClr val="626764"/>
                </a:solidFill>
                <a:latin typeface="Arial"/>
                <a:cs typeface="Arial"/>
              </a:rPr>
              <a:t>2018</a:t>
            </a:r>
            <a:endParaRPr sz="700">
              <a:latin typeface="Arial"/>
              <a:cs typeface="Arial"/>
            </a:endParaRPr>
          </a:p>
        </p:txBody>
      </p:sp>
      <p:sp>
        <p:nvSpPr>
          <p:cNvPr id="47" name="text 1"/>
          <p:cNvSpPr txBox="1"/>
          <p:nvPr/>
        </p:nvSpPr>
        <p:spPr>
          <a:xfrm rot="-5400000">
            <a:off x="1880692" y="5499343"/>
            <a:ext cx="2075383" cy="38853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89" spc="10" dirty="0">
                <a:solidFill>
                  <a:srgbClr val="C6CECB"/>
                </a:solidFill>
                <a:latin typeface="Arial"/>
                <a:cs typeface="Arial"/>
              </a:rPr>
              <a:t>'</a:t>
            </a:r>
            <a:r>
              <a:rPr sz="889" spc="10" dirty="0">
                <a:solidFill>
                  <a:srgbClr val="626764"/>
                </a:solidFill>
                <a:latin typeface="Arial"/>
                <a:cs typeface="Arial"/>
              </a:rPr>
              <a:t>Rozs</a:t>
            </a:r>
            <a:r>
              <a:rPr sz="889" spc="10" dirty="0">
                <a:solidFill>
                  <a:srgbClr val="787F7C"/>
                </a:solidFill>
                <a:latin typeface="Arial"/>
                <a:cs typeface="Arial"/>
              </a:rPr>
              <a:t>a</a:t>
            </a:r>
            <a:r>
              <a:rPr sz="889" spc="10" dirty="0">
                <a:solidFill>
                  <a:srgbClr val="626764"/>
                </a:solidFill>
                <a:latin typeface="Arial"/>
                <a:cs typeface="Arial"/>
              </a:rPr>
              <a:t>h  vykonávan</a:t>
            </a:r>
            <a:r>
              <a:rPr sz="889" spc="10" dirty="0">
                <a:solidFill>
                  <a:srgbClr val="515654"/>
                </a:solidFill>
                <a:latin typeface="Arial"/>
                <a:cs typeface="Arial"/>
              </a:rPr>
              <a:t>i</a:t>
            </a:r>
            <a:r>
              <a:rPr sz="889" spc="10" dirty="0">
                <a:solidFill>
                  <a:srgbClr val="626764"/>
                </a:solidFill>
                <a:latin typeface="Arial"/>
                <a:cs typeface="Arial"/>
              </a:rPr>
              <a:t>a  </a:t>
            </a:r>
            <a:r>
              <a:rPr sz="889" spc="10" dirty="0">
                <a:solidFill>
                  <a:srgbClr val="515654"/>
                </a:solidFill>
                <a:latin typeface="Arial"/>
                <a:cs typeface="Arial"/>
              </a:rPr>
              <a:t>d</a:t>
            </a:r>
            <a:r>
              <a:rPr sz="889" spc="10" dirty="0">
                <a:solidFill>
                  <a:srgbClr val="626764"/>
                </a:solidFill>
                <a:latin typeface="Arial"/>
                <a:cs typeface="Arial"/>
              </a:rPr>
              <a:t>o</a:t>
            </a:r>
            <a:r>
              <a:rPr sz="889" spc="10" dirty="0">
                <a:solidFill>
                  <a:srgbClr val="515654"/>
                </a:solidFill>
                <a:latin typeface="Arial"/>
                <a:cs typeface="Arial"/>
              </a:rPr>
              <a:t>br</a:t>
            </a:r>
            <a:r>
              <a:rPr sz="889" spc="10" dirty="0">
                <a:solidFill>
                  <a:srgbClr val="626764"/>
                </a:solidFill>
                <a:latin typeface="Arial"/>
                <a:cs typeface="Arial"/>
              </a:rPr>
              <a:t>o</a:t>
            </a:r>
            <a:r>
              <a:rPr sz="889" spc="10" dirty="0">
                <a:solidFill>
                  <a:srgbClr val="515654"/>
                </a:solidFill>
                <a:latin typeface="Arial"/>
                <a:cs typeface="Arial"/>
              </a:rPr>
              <a:t>v</a:t>
            </a:r>
            <a:r>
              <a:rPr sz="889" spc="10" dirty="0">
                <a:solidFill>
                  <a:srgbClr val="626764"/>
                </a:solidFill>
                <a:latin typeface="Arial"/>
                <a:cs typeface="Arial"/>
              </a:rPr>
              <a:t>o</a:t>
            </a:r>
            <a:r>
              <a:rPr sz="889" spc="10" dirty="0">
                <a:solidFill>
                  <a:srgbClr val="515654"/>
                </a:solidFill>
                <a:latin typeface="Arial"/>
                <a:cs typeface="Arial"/>
              </a:rPr>
              <a:t>l'ní</a:t>
            </a:r>
            <a:r>
              <a:rPr sz="889" spc="10" dirty="0">
                <a:solidFill>
                  <a:srgbClr val="626764"/>
                </a:solidFill>
                <a:latin typeface="Arial"/>
                <a:cs typeface="Arial"/>
              </a:rPr>
              <a:t>cke</a:t>
            </a:r>
            <a:r>
              <a:rPr sz="889" spc="10" dirty="0">
                <a:solidFill>
                  <a:srgbClr val="515654"/>
                </a:solidFill>
                <a:latin typeface="Arial"/>
                <a:cs typeface="Arial"/>
              </a:rPr>
              <a:t>j</a:t>
            </a:r>
            <a:endParaRPr sz="8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950" spc="10" dirty="0">
                <a:solidFill>
                  <a:srgbClr val="C6CECB"/>
                </a:solidFill>
                <a:latin typeface="Arial"/>
                <a:cs typeface="Arial"/>
              </a:rPr>
              <a:t>ì</a:t>
            </a:r>
            <a:r>
              <a:rPr sz="950" spc="10" dirty="0">
                <a:solidFill>
                  <a:srgbClr val="787F7C"/>
                </a:solidFill>
                <a:latin typeface="Arial"/>
                <a:cs typeface="Arial"/>
              </a:rPr>
              <a:t>ö</a:t>
            </a:r>
            <a:r>
              <a:rPr sz="950" spc="10" dirty="0">
                <a:solidFill>
                  <a:srgbClr val="515654"/>
                </a:solidFill>
                <a:latin typeface="Arial"/>
                <a:cs typeface="Arial"/>
              </a:rPr>
              <a:t>i</a:t>
            </a:r>
            <a:r>
              <a:rPr sz="950" spc="10" dirty="0">
                <a:solidFill>
                  <a:srgbClr val="626764"/>
                </a:solidFill>
                <a:latin typeface="Arial"/>
                <a:cs typeface="Arial"/>
              </a:rPr>
              <a:t>nnostì  (po</a:t>
            </a:r>
            <a:r>
              <a:rPr sz="950" spc="10" dirty="0">
                <a:solidFill>
                  <a:srgbClr val="787F7C"/>
                </a:solidFill>
                <a:latin typeface="Arial"/>
                <a:cs typeface="Arial"/>
              </a:rPr>
              <a:t>ö</a:t>
            </a:r>
            <a:r>
              <a:rPr sz="950" spc="10" dirty="0">
                <a:solidFill>
                  <a:srgbClr val="626764"/>
                </a:solidFill>
                <a:latin typeface="Arial"/>
                <a:cs typeface="Arial"/>
              </a:rPr>
              <a:t>et  </a:t>
            </a:r>
            <a:r>
              <a:rPr sz="950" spc="10" dirty="0">
                <a:solidFill>
                  <a:srgbClr val="515654"/>
                </a:solidFill>
                <a:latin typeface="Arial"/>
                <a:cs typeface="Arial"/>
              </a:rPr>
              <a:t>h</a:t>
            </a:r>
            <a:r>
              <a:rPr sz="950" spc="10" dirty="0">
                <a:solidFill>
                  <a:srgbClr val="626764"/>
                </a:solidFill>
                <a:latin typeface="Arial"/>
                <a:cs typeface="Arial"/>
              </a:rPr>
              <a:t>o</a:t>
            </a:r>
            <a:r>
              <a:rPr sz="950" spc="10" dirty="0">
                <a:solidFill>
                  <a:srgbClr val="515654"/>
                </a:solidFill>
                <a:latin typeface="Arial"/>
                <a:cs typeface="Arial"/>
              </a:rPr>
              <a:t>d</a:t>
            </a:r>
            <a:r>
              <a:rPr sz="950" spc="10" dirty="0">
                <a:solidFill>
                  <a:srgbClr val="626764"/>
                </a:solidFill>
                <a:latin typeface="Arial"/>
                <a:cs typeface="Arial"/>
              </a:rPr>
              <a:t>ín):</a:t>
            </a:r>
            <a:endParaRPr sz="900">
              <a:latin typeface="Arial"/>
              <a:cs typeface="Arial"/>
            </a:endParaRPr>
          </a:p>
          <a:p>
            <a:pPr marL="5151">
              <a:lnSpc>
                <a:spcPct val="100000"/>
              </a:lnSpc>
            </a:pPr>
            <a:r>
              <a:rPr sz="900" spc="10" dirty="0">
                <a:solidFill>
                  <a:srgbClr val="C6CECB"/>
                </a:solidFill>
                <a:latin typeface="Arial"/>
                <a:cs typeface="Arial"/>
              </a:rPr>
              <a:t>I</a:t>
            </a:r>
            <a:endParaRPr sz="900">
              <a:latin typeface="Arial"/>
              <a:cs typeface="Arial"/>
            </a:endParaRPr>
          </a:p>
        </p:txBody>
      </p:sp>
      <p:sp>
        <p:nvSpPr>
          <p:cNvPr id="48" name="text 1"/>
          <p:cNvSpPr txBox="1"/>
          <p:nvPr/>
        </p:nvSpPr>
        <p:spPr>
          <a:xfrm rot="-5400000">
            <a:off x="2907394" y="7470822"/>
            <a:ext cx="44394" cy="14548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569" spc="10" dirty="0">
                <a:solidFill>
                  <a:srgbClr val="C6CECB"/>
                </a:solidFill>
                <a:latin typeface="Arial"/>
                <a:cs typeface="Arial"/>
              </a:rPr>
              <a:t>i</a:t>
            </a:r>
            <a:endParaRPr sz="500">
              <a:latin typeface="Arial"/>
              <a:cs typeface="Arial"/>
            </a:endParaRPr>
          </a:p>
        </p:txBody>
      </p:sp>
      <p:sp>
        <p:nvSpPr>
          <p:cNvPr id="49" name="text 1"/>
          <p:cNvSpPr txBox="1"/>
          <p:nvPr/>
        </p:nvSpPr>
        <p:spPr>
          <a:xfrm rot="-5400000">
            <a:off x="245912" y="7068592"/>
            <a:ext cx="5709243" cy="26094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2487926">
              <a:lnSpc>
                <a:spcPct val="100000"/>
              </a:lnSpc>
            </a:pPr>
            <a:r>
              <a:rPr sz="1050" spc="10" dirty="0">
                <a:solidFill>
                  <a:srgbClr val="C6CECB"/>
                </a:solidFill>
                <a:latin typeface="Arial"/>
                <a:cs typeface="Arial"/>
              </a:rPr>
              <a:t>I</a:t>
            </a:r>
            <a:endParaRPr sz="10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920" spc="10" dirty="0">
                <a:solidFill>
                  <a:srgbClr val="626764"/>
                </a:solidFill>
                <a:latin typeface="Arial"/>
                <a:cs typeface="Arial"/>
              </a:rPr>
              <a:t>D</a:t>
            </a:r>
            <a:r>
              <a:rPr sz="920" spc="10" dirty="0">
                <a:solidFill>
                  <a:srgbClr val="515654"/>
                </a:solidFill>
                <a:latin typeface="Arial"/>
                <a:cs typeface="Arial"/>
              </a:rPr>
              <a:t>ruh  </a:t>
            </a:r>
            <a:r>
              <a:rPr sz="920" spc="10" dirty="0">
                <a:solidFill>
                  <a:srgbClr val="626764"/>
                </a:solidFill>
                <a:latin typeface="Arial"/>
                <a:cs typeface="Arial"/>
              </a:rPr>
              <a:t>vykonávanej  dobro</a:t>
            </a:r>
            <a:r>
              <a:rPr sz="920" spc="10" dirty="0">
                <a:solidFill>
                  <a:srgbClr val="515654"/>
                </a:solidFill>
                <a:latin typeface="Arial"/>
                <a:cs typeface="Arial"/>
              </a:rPr>
              <a:t>v</a:t>
            </a:r>
            <a:r>
              <a:rPr sz="920" spc="10" dirty="0">
                <a:solidFill>
                  <a:srgbClr val="626764"/>
                </a:solidFill>
                <a:latin typeface="Arial"/>
                <a:cs typeface="Arial"/>
              </a:rPr>
              <a:t>o</a:t>
            </a:r>
            <a:r>
              <a:rPr sz="920" spc="10" dirty="0">
                <a:solidFill>
                  <a:srgbClr val="515654"/>
                </a:solidFill>
                <a:latin typeface="Arial"/>
                <a:cs typeface="Arial"/>
              </a:rPr>
              <a:t>rn</a:t>
            </a:r>
            <a:r>
              <a:rPr sz="920" spc="10" dirty="0">
                <a:solidFill>
                  <a:srgbClr val="787F7C"/>
                </a:solidFill>
                <a:latin typeface="Arial"/>
                <a:cs typeface="Arial"/>
              </a:rPr>
              <a:t>í</a:t>
            </a:r>
            <a:r>
              <a:rPr sz="920" spc="10" dirty="0">
                <a:solidFill>
                  <a:srgbClr val="626764"/>
                </a:solidFill>
                <a:latin typeface="Arial"/>
                <a:cs typeface="Arial"/>
              </a:rPr>
              <a:t>cke</a:t>
            </a:r>
            <a:r>
              <a:rPr sz="920" spc="10" dirty="0">
                <a:solidFill>
                  <a:srgbClr val="515654"/>
                </a:solidFill>
                <a:latin typeface="Arial"/>
                <a:cs typeface="Arial"/>
              </a:rPr>
              <a:t>]  </a:t>
            </a:r>
            <a:r>
              <a:rPr sz="920" spc="10" dirty="0">
                <a:solidFill>
                  <a:srgbClr val="626764"/>
                </a:solidFill>
                <a:latin typeface="Arial"/>
                <a:cs typeface="Arial"/>
              </a:rPr>
              <a:t>èi</a:t>
            </a:r>
            <a:r>
              <a:rPr sz="920" spc="10" dirty="0">
                <a:solidFill>
                  <a:srgbClr val="515654"/>
                </a:solidFill>
                <a:latin typeface="Arial"/>
                <a:cs typeface="Arial"/>
              </a:rPr>
              <a:t>n</a:t>
            </a:r>
            <a:r>
              <a:rPr sz="920" spc="10" dirty="0">
                <a:solidFill>
                  <a:srgbClr val="626764"/>
                </a:solidFill>
                <a:latin typeface="Arial"/>
                <a:cs typeface="Arial"/>
              </a:rPr>
              <a:t>nosti     </a:t>
            </a:r>
            <a:r>
              <a:rPr sz="870" spc="10" dirty="0">
                <a:solidFill>
                  <a:srgbClr val="C6CECB"/>
                </a:solidFill>
                <a:latin typeface="Arial"/>
                <a:cs typeface="Arial"/>
              </a:rPr>
              <a:t>¡</a:t>
            </a:r>
            <a:r>
              <a:rPr sz="870" spc="10" dirty="0">
                <a:solidFill>
                  <a:srgbClr val="EE8B83"/>
                </a:solidFill>
                <a:latin typeface="Arial"/>
                <a:cs typeface="Arial"/>
              </a:rPr>
              <a:t>zabezpecenie    organizácie   zápasu,   vedenie   a  kouëinq</a:t>
            </a:r>
            <a:endParaRPr sz="800">
              <a:latin typeface="Arial"/>
              <a:cs typeface="Arial"/>
            </a:endParaRPr>
          </a:p>
        </p:txBody>
      </p:sp>
      <p:sp>
        <p:nvSpPr>
          <p:cNvPr id="50" name="text 1"/>
          <p:cNvSpPr txBox="1"/>
          <p:nvPr/>
        </p:nvSpPr>
        <p:spPr>
          <a:xfrm rot="-5400000">
            <a:off x="3026456" y="7195093"/>
            <a:ext cx="603509" cy="1378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50" spc="10" dirty="0">
                <a:solidFill>
                  <a:srgbClr val="C6CECB"/>
                </a:solidFill>
                <a:latin typeface="Arial"/>
                <a:cs typeface="Arial"/>
              </a:rPr>
              <a:t>l</a:t>
            </a:r>
            <a:r>
              <a:rPr sz="950" spc="10" dirty="0">
                <a:solidFill>
                  <a:srgbClr val="EE8B83"/>
                </a:solidFill>
                <a:latin typeface="Arial"/>
                <a:cs typeface="Arial"/>
              </a:rPr>
              <a:t>druzstva</a:t>
            </a:r>
            <a:endParaRPr sz="900">
              <a:latin typeface="Arial"/>
              <a:cs typeface="Arial"/>
            </a:endParaRPr>
          </a:p>
        </p:txBody>
      </p:sp>
      <p:sp>
        <p:nvSpPr>
          <p:cNvPr id="51" name="text 1"/>
          <p:cNvSpPr txBox="1"/>
          <p:nvPr/>
        </p:nvSpPr>
        <p:spPr>
          <a:xfrm rot="-5400000">
            <a:off x="1156811" y="3183202"/>
            <a:ext cx="2546478" cy="1301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solidFill>
                  <a:srgbClr val="C6CECB"/>
                </a:solidFill>
                <a:latin typeface="Arial"/>
                <a:cs typeface="Arial"/>
              </a:rPr>
              <a:t>'</a:t>
            </a:r>
            <a:r>
              <a:rPr sz="900" spc="10" dirty="0">
                <a:solidFill>
                  <a:srgbClr val="626764"/>
                </a:solidFill>
                <a:latin typeface="Arial"/>
                <a:cs typeface="Arial"/>
              </a:rPr>
              <a:t>sút'aze   Slovenskej   volejbalovej   federác</a:t>
            </a:r>
            <a:r>
              <a:rPr sz="900" spc="10" dirty="0">
                <a:solidFill>
                  <a:srgbClr val="515654"/>
                </a:solidFill>
                <a:latin typeface="Arial"/>
                <a:cs typeface="Arial"/>
              </a:rPr>
              <a:t>i</a:t>
            </a:r>
            <a:r>
              <a:rPr sz="900" spc="10" dirty="0">
                <a:solidFill>
                  <a:srgbClr val="626764"/>
                </a:solidFill>
                <a:latin typeface="Arial"/>
                <a:cs typeface="Arial"/>
              </a:rPr>
              <a:t>e</a:t>
            </a:r>
            <a:endParaRPr sz="900">
              <a:latin typeface="Arial"/>
              <a:cs typeface="Arial"/>
            </a:endParaRPr>
          </a:p>
        </p:txBody>
      </p:sp>
      <p:sp>
        <p:nvSpPr>
          <p:cNvPr id="52" name="text 1"/>
          <p:cNvSpPr txBox="1"/>
          <p:nvPr/>
        </p:nvSpPr>
        <p:spPr>
          <a:xfrm rot="-5400000">
            <a:off x="1985884" y="9548139"/>
            <a:ext cx="883569" cy="13783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Druh  p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odu</a:t>
            </a: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j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a</a:t>
            </a: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tì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a:</a:t>
            </a:r>
            <a:endParaRPr sz="800">
              <a:latin typeface="Arial"/>
              <a:cs typeface="Arial"/>
            </a:endParaRPr>
          </a:p>
        </p:txBody>
      </p:sp>
      <p:sp>
        <p:nvSpPr>
          <p:cNvPr id="53" name="text 1"/>
          <p:cNvSpPr txBox="1"/>
          <p:nvPr/>
        </p:nvSpPr>
        <p:spPr>
          <a:xfrm rot="-5400000">
            <a:off x="2043327" y="6144215"/>
            <a:ext cx="964230" cy="1378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N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ázov  pod</a:t>
            </a: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uj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a</a:t>
            </a: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t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ia:</a:t>
            </a:r>
            <a:endParaRPr sz="800">
              <a:latin typeface="Arial"/>
              <a:cs typeface="Arial"/>
            </a:endParaRPr>
          </a:p>
        </p:txBody>
      </p:sp>
      <p:sp>
        <p:nvSpPr>
          <p:cNvPr id="54" name="text 1"/>
          <p:cNvSpPr txBox="1"/>
          <p:nvPr/>
        </p:nvSpPr>
        <p:spPr>
          <a:xfrm rot="-5400000">
            <a:off x="1432223" y="1793761"/>
            <a:ext cx="2726762" cy="14297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ö</a:t>
            </a: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in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nos</a:t>
            </a: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t'  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za  </a:t>
            </a: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prijím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ate</a:t>
            </a: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l'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a  </a:t>
            </a:r>
            <a:r>
              <a:rPr sz="1510" spc="10" dirty="0">
                <a:solidFill>
                  <a:srgbClr val="C6CECB"/>
                </a:solidFill>
                <a:latin typeface="Arial"/>
                <a:cs typeface="Arial"/>
              </a:rPr>
              <a:t>i </a:t>
            </a: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In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g</a:t>
            </a:r>
            <a:r>
              <a:rPr sz="859" spc="10" dirty="0">
                <a:solidFill>
                  <a:srgbClr val="787F7C"/>
                </a:solidFill>
                <a:latin typeface="Arial"/>
                <a:cs typeface="Arial"/>
              </a:rPr>
              <a:t>. 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E</a:t>
            </a: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l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e</a:t>
            </a: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n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a  Gramb</a:t>
            </a: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li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èková</a:t>
            </a:r>
            <a:endParaRPr sz="800">
              <a:latin typeface="Arial"/>
              <a:cs typeface="Arial"/>
            </a:endParaRPr>
          </a:p>
        </p:txBody>
      </p:sp>
      <p:sp>
        <p:nvSpPr>
          <p:cNvPr id="55" name="text 1"/>
          <p:cNvSpPr txBox="1"/>
          <p:nvPr/>
        </p:nvSpPr>
        <p:spPr>
          <a:xfrm rot="-5400000">
            <a:off x="2324017" y="3592124"/>
            <a:ext cx="869725" cy="20613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399" spc="10" dirty="0">
                <a:solidFill>
                  <a:srgbClr val="C6CECB"/>
                </a:solidFill>
                <a:latin typeface="Arial"/>
                <a:cs typeface="Arial"/>
              </a:rPr>
              <a:t>I </a:t>
            </a:r>
            <a:r>
              <a:rPr sz="799" spc="10" dirty="0">
                <a:solidFill>
                  <a:srgbClr val="626764"/>
                </a:solidFill>
                <a:latin typeface="Arial"/>
                <a:cs typeface="Arial"/>
              </a:rPr>
              <a:t>Dobrovol'nícku</a:t>
            </a:r>
            <a:endParaRPr sz="700">
              <a:latin typeface="Arial"/>
              <a:cs typeface="Arial"/>
            </a:endParaRPr>
          </a:p>
        </p:txBody>
      </p:sp>
      <p:sp>
        <p:nvSpPr>
          <p:cNvPr id="56" name="text 1"/>
          <p:cNvSpPr txBox="1"/>
          <p:nvPr/>
        </p:nvSpPr>
        <p:spPr>
          <a:xfrm rot="-5400000">
            <a:off x="2084290" y="3059078"/>
            <a:ext cx="1914849" cy="22710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509" spc="10" dirty="0">
                <a:solidFill>
                  <a:srgbClr val="C6CECB"/>
                </a:solidFill>
                <a:latin typeface="Arial"/>
                <a:cs typeface="Arial"/>
              </a:rPr>
              <a:t>1 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r</a:t>
            </a: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i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adi</a:t>
            </a: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l  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(me</a:t>
            </a: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n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o,  pr</a:t>
            </a: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i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ezv</a:t>
            </a: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i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sko  a  podp</a:t>
            </a: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i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s)</a:t>
            </a:r>
            <a:r>
              <a:rPr sz="859" spc="10" dirty="0">
                <a:solidFill>
                  <a:srgbClr val="787F7C"/>
                </a:solidFill>
                <a:latin typeface="Arial"/>
                <a:cs typeface="Arial"/>
              </a:rPr>
              <a:t>:</a:t>
            </a:r>
            <a:endParaRPr sz="8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950" spc="10" dirty="0">
                <a:solidFill>
                  <a:srgbClr val="C6CECB"/>
                </a:solidFill>
                <a:latin typeface="Arial"/>
                <a:cs typeface="Arial"/>
              </a:rPr>
              <a:t>'</a:t>
            </a:r>
            <a:endParaRPr sz="900">
              <a:latin typeface="Arial"/>
              <a:cs typeface="Arial"/>
            </a:endParaRPr>
          </a:p>
        </p:txBody>
      </p:sp>
      <p:sp>
        <p:nvSpPr>
          <p:cNvPr id="57" name="text 1"/>
          <p:cNvSpPr txBox="1"/>
          <p:nvPr/>
        </p:nvSpPr>
        <p:spPr>
          <a:xfrm rot="-5400000">
            <a:off x="2798568" y="4182358"/>
            <a:ext cx="197455" cy="15122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9" spc="10" dirty="0">
                <a:solidFill>
                  <a:srgbClr val="626764"/>
                </a:solidFill>
                <a:latin typeface="Arial"/>
                <a:cs typeface="Arial"/>
              </a:rPr>
              <a:t>8</a:t>
            </a:r>
            <a:endParaRPr sz="1000">
              <a:latin typeface="Arial"/>
              <a:cs typeface="Arial"/>
            </a:endParaRPr>
          </a:p>
        </p:txBody>
      </p:sp>
      <p:sp>
        <p:nvSpPr>
          <p:cNvPr id="58" name="text 1"/>
          <p:cNvSpPr txBox="1"/>
          <p:nvPr/>
        </p:nvSpPr>
        <p:spPr>
          <a:xfrm rot="-5400000">
            <a:off x="2243689" y="9327366"/>
            <a:ext cx="1314814" cy="13783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D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eñ  kona</a:t>
            </a: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ni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a  podujatia:</a:t>
            </a:r>
            <a:endParaRPr sz="800">
              <a:latin typeface="Arial"/>
              <a:cs typeface="Arial"/>
            </a:endParaRPr>
          </a:p>
        </p:txBody>
      </p:sp>
      <p:sp>
        <p:nvSpPr>
          <p:cNvPr id="59" name="text 1"/>
          <p:cNvSpPr txBox="1"/>
          <p:nvPr/>
        </p:nvSpPr>
        <p:spPr>
          <a:xfrm rot="-5400000">
            <a:off x="2502351" y="9174358"/>
            <a:ext cx="1631134" cy="1378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(pop</a:t>
            </a: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i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s  vykonáva</a:t>
            </a: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n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ej  </a:t>
            </a:r>
            <a:r>
              <a:rPr sz="859" spc="10" dirty="0">
                <a:solidFill>
                  <a:srgbClr val="787F7C"/>
                </a:solidFill>
                <a:latin typeface="Arial"/>
                <a:cs typeface="Arial"/>
              </a:rPr>
              <a:t>ö</a:t>
            </a: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i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nnosti):</a:t>
            </a:r>
            <a:endParaRPr sz="800">
              <a:latin typeface="Arial"/>
              <a:cs typeface="Arial"/>
            </a:endParaRPr>
          </a:p>
        </p:txBody>
      </p:sp>
      <p:sp>
        <p:nvSpPr>
          <p:cNvPr id="60" name="text 1"/>
          <p:cNvSpPr txBox="1"/>
          <p:nvPr/>
        </p:nvSpPr>
        <p:spPr>
          <a:xfrm rot="-5400000">
            <a:off x="2661828" y="3420451"/>
            <a:ext cx="1209262" cy="1378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Podp</a:t>
            </a: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i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s  dob</a:t>
            </a: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r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ovol'n</a:t>
            </a: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í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ka:</a:t>
            </a:r>
            <a:endParaRPr sz="800">
              <a:latin typeface="Arial"/>
              <a:cs typeface="Arial"/>
            </a:endParaRPr>
          </a:p>
        </p:txBody>
      </p:sp>
      <p:sp>
        <p:nvSpPr>
          <p:cNvPr id="61" name="text 1"/>
          <p:cNvSpPr txBox="1"/>
          <p:nvPr/>
        </p:nvSpPr>
        <p:spPr>
          <a:xfrm rot="-5400000">
            <a:off x="1592390" y="2510954"/>
            <a:ext cx="3883318" cy="1378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50" spc="10" dirty="0">
                <a:solidFill>
                  <a:srgbClr val="C6CECB"/>
                </a:solidFill>
                <a:latin typeface="Arial"/>
                <a:cs typeface="Arial"/>
              </a:rPr>
              <a:t>[</a:t>
            </a:r>
            <a:r>
              <a:rPr sz="950" spc="10" dirty="0">
                <a:solidFill>
                  <a:srgbClr val="626764"/>
                </a:solidFill>
                <a:latin typeface="Arial"/>
                <a:cs typeface="Arial"/>
              </a:rPr>
              <a:t>spcrtov</a:t>
            </a:r>
            <a:r>
              <a:rPr sz="950" spc="10" dirty="0">
                <a:solidFill>
                  <a:srgbClr val="787F7C"/>
                </a:solidFill>
                <a:latin typeface="Arial"/>
                <a:cs typeface="Arial"/>
              </a:rPr>
              <a:t>á  </a:t>
            </a:r>
            <a:r>
              <a:rPr sz="900" spc="10" dirty="0">
                <a:solidFill>
                  <a:srgbClr val="626764"/>
                </a:solidFill>
                <a:latin typeface="Arial"/>
                <a:cs typeface="Arial"/>
              </a:rPr>
              <a:t>príprava   pre  sút'aze   Slove</a:t>
            </a:r>
            <a:r>
              <a:rPr sz="900" spc="10" dirty="0">
                <a:solidFill>
                  <a:srgbClr val="515654"/>
                </a:solidFill>
                <a:latin typeface="Arial"/>
                <a:cs typeface="Arial"/>
              </a:rPr>
              <a:t>n</a:t>
            </a:r>
            <a:r>
              <a:rPr sz="900" spc="10" dirty="0">
                <a:solidFill>
                  <a:srgbClr val="626764"/>
                </a:solidFill>
                <a:latin typeface="Arial"/>
                <a:cs typeface="Arial"/>
              </a:rPr>
              <a:t>skej   volejbalovej   </a:t>
            </a:r>
            <a:r>
              <a:rPr sz="950" spc="10" dirty="0">
                <a:solidFill>
                  <a:srgbClr val="626764"/>
                </a:solidFill>
                <a:latin typeface="Arial"/>
                <a:cs typeface="Arial"/>
              </a:rPr>
              <a:t>feder</a:t>
            </a:r>
            <a:r>
              <a:rPr sz="950" spc="10" dirty="0">
                <a:solidFill>
                  <a:srgbClr val="787F7C"/>
                </a:solidFill>
                <a:latin typeface="Arial"/>
                <a:cs typeface="Arial"/>
              </a:rPr>
              <a:t>á</a:t>
            </a:r>
            <a:r>
              <a:rPr sz="950" spc="10" dirty="0">
                <a:solidFill>
                  <a:srgbClr val="626764"/>
                </a:solidFill>
                <a:latin typeface="Arial"/>
                <a:cs typeface="Arial"/>
              </a:rPr>
              <a:t>c</a:t>
            </a:r>
            <a:r>
              <a:rPr sz="950" spc="10" dirty="0">
                <a:solidFill>
                  <a:srgbClr val="515654"/>
                </a:solidFill>
                <a:latin typeface="Arial"/>
                <a:cs typeface="Arial"/>
              </a:rPr>
              <a:t>i</a:t>
            </a:r>
            <a:r>
              <a:rPr sz="950" spc="10" dirty="0">
                <a:solidFill>
                  <a:srgbClr val="626764"/>
                </a:solidFill>
                <a:latin typeface="Arial"/>
                <a:cs typeface="Arial"/>
              </a:rPr>
              <a:t>e</a:t>
            </a:r>
            <a:endParaRPr sz="900">
              <a:latin typeface="Arial"/>
              <a:cs typeface="Arial"/>
            </a:endParaRPr>
          </a:p>
        </p:txBody>
      </p:sp>
      <p:sp>
        <p:nvSpPr>
          <p:cNvPr id="62" name="text 1"/>
          <p:cNvSpPr txBox="1"/>
          <p:nvPr/>
        </p:nvSpPr>
        <p:spPr>
          <a:xfrm rot="-5400000">
            <a:off x="3611279" y="4472278"/>
            <a:ext cx="37242" cy="6125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00" spc="10" dirty="0">
                <a:solidFill>
                  <a:srgbClr val="C6CECB"/>
                </a:solidFill>
                <a:latin typeface="Arial"/>
                <a:cs typeface="Arial"/>
              </a:rPr>
              <a:t>I</a:t>
            </a:r>
            <a:endParaRPr sz="300">
              <a:latin typeface="Arial"/>
              <a:cs typeface="Arial"/>
            </a:endParaRPr>
          </a:p>
        </p:txBody>
      </p:sp>
      <p:sp>
        <p:nvSpPr>
          <p:cNvPr id="63" name="text 1"/>
          <p:cNvSpPr txBox="1"/>
          <p:nvPr/>
        </p:nvSpPr>
        <p:spPr>
          <a:xfrm rot="-5400000">
            <a:off x="3685621" y="4421188"/>
            <a:ext cx="57838" cy="15314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29" spc="10" dirty="0">
                <a:solidFill>
                  <a:srgbClr val="C6CECB"/>
                </a:solidFill>
                <a:latin typeface="Arial"/>
                <a:cs typeface="Arial"/>
              </a:rPr>
              <a:t>I</a:t>
            </a:r>
            <a:endParaRPr sz="800">
              <a:latin typeface="Arial"/>
              <a:cs typeface="Arial"/>
            </a:endParaRPr>
          </a:p>
        </p:txBody>
      </p:sp>
      <p:sp>
        <p:nvSpPr>
          <p:cNvPr id="64" name="text 1"/>
          <p:cNvSpPr txBox="1"/>
          <p:nvPr/>
        </p:nvSpPr>
        <p:spPr>
          <a:xfrm rot="-5400000">
            <a:off x="3254415" y="7201751"/>
            <a:ext cx="538683" cy="1378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50" spc="10" dirty="0">
                <a:solidFill>
                  <a:srgbClr val="626764"/>
                </a:solidFill>
                <a:latin typeface="Arial"/>
                <a:cs typeface="Arial"/>
              </a:rPr>
              <a:t>spcrtov</a:t>
            </a:r>
            <a:r>
              <a:rPr sz="950" spc="10" dirty="0">
                <a:solidFill>
                  <a:srgbClr val="787F7C"/>
                </a:solidFill>
                <a:latin typeface="Arial"/>
                <a:cs typeface="Arial"/>
              </a:rPr>
              <a:t>é</a:t>
            </a:r>
            <a:endParaRPr sz="900">
              <a:latin typeface="Arial"/>
              <a:cs typeface="Arial"/>
            </a:endParaRPr>
          </a:p>
        </p:txBody>
      </p:sp>
      <p:sp>
        <p:nvSpPr>
          <p:cNvPr id="65" name="text 1"/>
          <p:cNvSpPr txBox="1"/>
          <p:nvPr/>
        </p:nvSpPr>
        <p:spPr>
          <a:xfrm rot="-5400000">
            <a:off x="2047206" y="8334708"/>
            <a:ext cx="3136908" cy="30105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50" spc="10" dirty="0">
                <a:solidFill>
                  <a:srgbClr val="626764"/>
                </a:solidFill>
                <a:latin typeface="Arial"/>
                <a:cs typeface="Arial"/>
              </a:rPr>
              <a:t>D</a:t>
            </a:r>
            <a:r>
              <a:rPr sz="950" spc="10" dirty="0">
                <a:solidFill>
                  <a:srgbClr val="515654"/>
                </a:solidFill>
                <a:latin typeface="Arial"/>
                <a:cs typeface="Arial"/>
              </a:rPr>
              <a:t>r</a:t>
            </a:r>
            <a:r>
              <a:rPr sz="950" spc="10" dirty="0">
                <a:solidFill>
                  <a:srgbClr val="626764"/>
                </a:solidFill>
                <a:latin typeface="Arial"/>
                <a:cs typeface="Arial"/>
              </a:rPr>
              <a:t>uh  podu</a:t>
            </a:r>
            <a:r>
              <a:rPr sz="950" spc="10" dirty="0">
                <a:solidFill>
                  <a:srgbClr val="515654"/>
                </a:solidFill>
                <a:latin typeface="Arial"/>
                <a:cs typeface="Arial"/>
              </a:rPr>
              <a:t>j</a:t>
            </a:r>
            <a:r>
              <a:rPr sz="950" spc="10" dirty="0">
                <a:solidFill>
                  <a:srgbClr val="626764"/>
                </a:solidFill>
                <a:latin typeface="Arial"/>
                <a:cs typeface="Arial"/>
              </a:rPr>
              <a:t>atia</a:t>
            </a:r>
            <a:r>
              <a:rPr sz="950" spc="10" dirty="0">
                <a:solidFill>
                  <a:srgbClr val="787F7C"/>
                </a:solidFill>
                <a:latin typeface="Arial"/>
                <a:cs typeface="Arial"/>
              </a:rPr>
              <a:t>:</a:t>
            </a:r>
            <a:endParaRPr sz="9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839" spc="10" dirty="0">
                <a:solidFill>
                  <a:srgbClr val="626764"/>
                </a:solidFill>
                <a:latin typeface="Arial"/>
                <a:cs typeface="Arial"/>
              </a:rPr>
              <a:t>(§  </a:t>
            </a:r>
            <a:r>
              <a:rPr sz="889" spc="10" dirty="0">
                <a:solidFill>
                  <a:srgbClr val="626764"/>
                </a:solidFill>
                <a:latin typeface="Arial"/>
                <a:cs typeface="Arial"/>
              </a:rPr>
              <a:t>3  ods.  </a:t>
            </a:r>
            <a:r>
              <a:rPr sz="889" spc="10" dirty="0">
                <a:solidFill>
                  <a:srgbClr val="515654"/>
                </a:solidFill>
                <a:latin typeface="Arial"/>
                <a:cs typeface="Arial"/>
              </a:rPr>
              <a:t>1  </a:t>
            </a:r>
            <a:r>
              <a:rPr sz="889" spc="10" dirty="0">
                <a:solidFill>
                  <a:srgbClr val="626764"/>
                </a:solidFill>
                <a:latin typeface="Arial"/>
                <a:cs typeface="Arial"/>
              </a:rPr>
              <a:t>p</a:t>
            </a:r>
            <a:r>
              <a:rPr sz="889" spc="10" dirty="0">
                <a:solidFill>
                  <a:srgbClr val="515654"/>
                </a:solidFill>
                <a:latin typeface="Arial"/>
                <a:cs typeface="Arial"/>
              </a:rPr>
              <a:t>í</a:t>
            </a:r>
            <a:r>
              <a:rPr sz="889" spc="10" dirty="0">
                <a:solidFill>
                  <a:srgbClr val="626764"/>
                </a:solidFill>
                <a:latin typeface="Arial"/>
                <a:cs typeface="Arial"/>
              </a:rPr>
              <a:t>sm</a:t>
            </a:r>
            <a:r>
              <a:rPr sz="889" spc="10" dirty="0">
                <a:solidFill>
                  <a:srgbClr val="787F7C"/>
                </a:solidFill>
                <a:latin typeface="Arial"/>
                <a:cs typeface="Arial"/>
              </a:rPr>
              <a:t>. </a:t>
            </a:r>
            <a:r>
              <a:rPr sz="889" spc="10" dirty="0">
                <a:solidFill>
                  <a:srgbClr val="626764"/>
                </a:solidFill>
                <a:latin typeface="Arial"/>
                <a:cs typeface="Arial"/>
              </a:rPr>
              <a:t>d)  zák</a:t>
            </a:r>
            <a:r>
              <a:rPr sz="889" spc="10" dirty="0">
                <a:solidFill>
                  <a:srgbClr val="787F7C"/>
                </a:solidFill>
                <a:latin typeface="Arial"/>
                <a:cs typeface="Arial"/>
              </a:rPr>
              <a:t>. </a:t>
            </a:r>
            <a:r>
              <a:rPr sz="1240" spc="10" dirty="0">
                <a:solidFill>
                  <a:srgbClr val="787F7C"/>
                </a:solidFill>
                <a:latin typeface="Arial"/>
                <a:cs typeface="Arial"/>
              </a:rPr>
              <a:t>c</a:t>
            </a:r>
            <a:r>
              <a:rPr sz="1240" spc="10" dirty="0">
                <a:solidFill>
                  <a:srgbClr val="626764"/>
                </a:solidFill>
                <a:latin typeface="Arial"/>
                <a:cs typeface="Arial"/>
              </a:rPr>
              <a:t>. </a:t>
            </a:r>
            <a:r>
              <a:rPr sz="889" spc="10" dirty="0">
                <a:solidFill>
                  <a:srgbClr val="626764"/>
                </a:solidFill>
                <a:latin typeface="Arial"/>
                <a:cs typeface="Arial"/>
              </a:rPr>
              <a:t>406/2011  Z.z.)     </a:t>
            </a:r>
            <a:r>
              <a:rPr sz="839" spc="10" dirty="0">
                <a:solidFill>
                  <a:srgbClr val="626764"/>
                </a:solidFill>
                <a:latin typeface="Arial"/>
                <a:cs typeface="Arial"/>
              </a:rPr>
              <a:t>pod</a:t>
            </a:r>
            <a:r>
              <a:rPr sz="839" spc="10" dirty="0">
                <a:solidFill>
                  <a:srgbClr val="515654"/>
                </a:solidFill>
                <a:latin typeface="Arial"/>
                <a:cs typeface="Arial"/>
              </a:rPr>
              <a:t>u</a:t>
            </a:r>
            <a:r>
              <a:rPr sz="839" spc="10" dirty="0">
                <a:solidFill>
                  <a:srgbClr val="626764"/>
                </a:solidFill>
                <a:latin typeface="Arial"/>
                <a:cs typeface="Arial"/>
              </a:rPr>
              <a:t>jat</a:t>
            </a:r>
            <a:r>
              <a:rPr sz="839" spc="10" dirty="0">
                <a:solidFill>
                  <a:srgbClr val="515654"/>
                </a:solidFill>
                <a:latin typeface="Arial"/>
                <a:cs typeface="Arial"/>
              </a:rPr>
              <a:t>i</a:t>
            </a:r>
            <a:r>
              <a:rPr sz="839" spc="10" dirty="0">
                <a:solidFill>
                  <a:srgbClr val="626764"/>
                </a:solidFill>
                <a:latin typeface="Arial"/>
                <a:cs typeface="Arial"/>
              </a:rPr>
              <a:t>e</a:t>
            </a:r>
            <a:endParaRPr sz="800">
              <a:latin typeface="Arial"/>
              <a:cs typeface="Arial"/>
            </a:endParaRPr>
          </a:p>
        </p:txBody>
      </p:sp>
      <p:sp>
        <p:nvSpPr>
          <p:cNvPr id="66" name="text 1"/>
          <p:cNvSpPr txBox="1"/>
          <p:nvPr/>
        </p:nvSpPr>
        <p:spPr>
          <a:xfrm rot="-5400000">
            <a:off x="3733941" y="7301924"/>
            <a:ext cx="345994" cy="1301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solidFill>
                  <a:srgbClr val="626764"/>
                </a:solidFill>
                <a:latin typeface="Arial"/>
                <a:cs typeface="Arial"/>
              </a:rPr>
              <a:t>apríl</a:t>
            </a:r>
            <a:endParaRPr sz="900">
              <a:latin typeface="Arial"/>
              <a:cs typeface="Arial"/>
            </a:endParaRPr>
          </a:p>
        </p:txBody>
      </p:sp>
      <p:sp>
        <p:nvSpPr>
          <p:cNvPr id="67" name="text 1"/>
          <p:cNvSpPr txBox="1"/>
          <p:nvPr/>
        </p:nvSpPr>
        <p:spPr>
          <a:xfrm rot="-5400000">
            <a:off x="3132276" y="6162836"/>
            <a:ext cx="988800" cy="13783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29" spc="10" dirty="0">
                <a:solidFill>
                  <a:srgbClr val="C6CECB"/>
                </a:solidFill>
                <a:latin typeface="Arial"/>
                <a:cs typeface="Arial"/>
              </a:rPr>
              <a:t>'</a:t>
            </a:r>
            <a:r>
              <a:rPr sz="829" spc="10" dirty="0">
                <a:solidFill>
                  <a:srgbClr val="626764"/>
                </a:solidFill>
                <a:latin typeface="Arial"/>
                <a:cs typeface="Arial"/>
              </a:rPr>
              <a:t>N</a:t>
            </a:r>
            <a:r>
              <a:rPr sz="829" spc="10" dirty="0">
                <a:solidFill>
                  <a:srgbClr val="787F7C"/>
                </a:solidFill>
                <a:latin typeface="Arial"/>
                <a:cs typeface="Arial"/>
              </a:rPr>
              <a:t>á</a:t>
            </a:r>
            <a:r>
              <a:rPr sz="829" spc="10" dirty="0">
                <a:solidFill>
                  <a:srgbClr val="626764"/>
                </a:solidFill>
                <a:latin typeface="Arial"/>
                <a:cs typeface="Arial"/>
              </a:rPr>
              <a:t>zov   podujatia</a:t>
            </a:r>
            <a:r>
              <a:rPr sz="829" spc="10" dirty="0">
                <a:solidFill>
                  <a:srgbClr val="787F7C"/>
                </a:solidFill>
                <a:latin typeface="Arial"/>
                <a:cs typeface="Arial"/>
              </a:rPr>
              <a:t>:</a:t>
            </a:r>
            <a:endParaRPr sz="800">
              <a:latin typeface="Arial"/>
              <a:cs typeface="Arial"/>
            </a:endParaRPr>
          </a:p>
        </p:txBody>
      </p:sp>
      <p:sp>
        <p:nvSpPr>
          <p:cNvPr id="68" name="text 1"/>
          <p:cNvSpPr txBox="1"/>
          <p:nvPr/>
        </p:nvSpPr>
        <p:spPr>
          <a:xfrm rot="-5400000">
            <a:off x="2951338" y="5523872"/>
            <a:ext cx="2040234" cy="2922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89" spc="10" dirty="0">
                <a:solidFill>
                  <a:srgbClr val="626764"/>
                </a:solidFill>
                <a:latin typeface="Arial"/>
                <a:cs typeface="Arial"/>
              </a:rPr>
              <a:t>Rozsah  vykonáva</a:t>
            </a:r>
            <a:r>
              <a:rPr sz="889" spc="10" dirty="0">
                <a:solidFill>
                  <a:srgbClr val="515654"/>
                </a:solidFill>
                <a:latin typeface="Arial"/>
                <a:cs typeface="Arial"/>
              </a:rPr>
              <a:t>n</a:t>
            </a:r>
            <a:r>
              <a:rPr sz="889" spc="10" dirty="0">
                <a:solidFill>
                  <a:srgbClr val="626764"/>
                </a:solidFill>
                <a:latin typeface="Arial"/>
                <a:cs typeface="Arial"/>
              </a:rPr>
              <a:t>ia  dob</a:t>
            </a:r>
            <a:r>
              <a:rPr sz="889" spc="10" dirty="0">
                <a:solidFill>
                  <a:srgbClr val="515654"/>
                </a:solidFill>
                <a:latin typeface="Arial"/>
                <a:cs typeface="Arial"/>
              </a:rPr>
              <a:t>r</a:t>
            </a:r>
            <a:r>
              <a:rPr sz="889" spc="10" dirty="0">
                <a:solidFill>
                  <a:srgbClr val="626764"/>
                </a:solidFill>
                <a:latin typeface="Arial"/>
                <a:cs typeface="Arial"/>
              </a:rPr>
              <a:t>ovol'n</a:t>
            </a:r>
            <a:r>
              <a:rPr sz="889" spc="10" dirty="0">
                <a:solidFill>
                  <a:srgbClr val="515654"/>
                </a:solidFill>
                <a:latin typeface="Arial"/>
                <a:cs typeface="Arial"/>
              </a:rPr>
              <a:t>í</a:t>
            </a:r>
            <a:r>
              <a:rPr sz="889" spc="10" dirty="0">
                <a:solidFill>
                  <a:srgbClr val="626764"/>
                </a:solidFill>
                <a:latin typeface="Arial"/>
                <a:cs typeface="Arial"/>
              </a:rPr>
              <a:t>ckej</a:t>
            </a:r>
            <a:endParaRPr sz="800">
              <a:latin typeface="Arial"/>
              <a:cs typeface="Arial"/>
            </a:endParaRPr>
          </a:p>
          <a:p>
            <a:pPr marL="5151">
              <a:lnSpc>
                <a:spcPct val="100000"/>
              </a:lnSpc>
            </a:pPr>
            <a:r>
              <a:rPr sz="950" spc="10" dirty="0">
                <a:solidFill>
                  <a:srgbClr val="787F7C"/>
                </a:solidFill>
                <a:latin typeface="Arial"/>
                <a:cs typeface="Arial"/>
              </a:rPr>
              <a:t>ö</a:t>
            </a:r>
            <a:r>
              <a:rPr sz="950" spc="10" dirty="0">
                <a:solidFill>
                  <a:srgbClr val="626764"/>
                </a:solidFill>
                <a:latin typeface="Arial"/>
                <a:cs typeface="Arial"/>
              </a:rPr>
              <a:t>mnost</a:t>
            </a:r>
            <a:r>
              <a:rPr sz="950" spc="10" dirty="0">
                <a:solidFill>
                  <a:srgbClr val="787F7C"/>
                </a:solidFill>
                <a:latin typeface="Arial"/>
                <a:cs typeface="Arial"/>
              </a:rPr>
              <a:t>í </a:t>
            </a:r>
            <a:r>
              <a:rPr sz="950" spc="10" dirty="0">
                <a:solidFill>
                  <a:srgbClr val="626764"/>
                </a:solidFill>
                <a:latin typeface="Arial"/>
                <a:cs typeface="Arial"/>
              </a:rPr>
              <a:t>(po</a:t>
            </a:r>
            <a:r>
              <a:rPr sz="950" spc="10" dirty="0">
                <a:solidFill>
                  <a:srgbClr val="787F7C"/>
                </a:solidFill>
                <a:latin typeface="Arial"/>
                <a:cs typeface="Arial"/>
              </a:rPr>
              <a:t>ë</a:t>
            </a:r>
            <a:r>
              <a:rPr sz="950" spc="10" dirty="0">
                <a:solidFill>
                  <a:srgbClr val="626764"/>
                </a:solidFill>
                <a:latin typeface="Arial"/>
                <a:cs typeface="Arial"/>
              </a:rPr>
              <a:t>et  hodín)</a:t>
            </a:r>
            <a:r>
              <a:rPr sz="950" spc="10" dirty="0">
                <a:solidFill>
                  <a:srgbClr val="787F7C"/>
                </a:solidFill>
                <a:latin typeface="Arial"/>
                <a:cs typeface="Arial"/>
              </a:rPr>
              <a:t>:  </a:t>
            </a:r>
            <a:r>
              <a:rPr sz="950" spc="10" dirty="0">
                <a:solidFill>
                  <a:srgbClr val="626764"/>
                </a:solidFill>
                <a:latin typeface="Arial"/>
                <a:cs typeface="Arial"/>
              </a:rPr>
              <a:t>8x2  mes</a:t>
            </a:r>
            <a:r>
              <a:rPr sz="950" spc="10" dirty="0">
                <a:solidFill>
                  <a:srgbClr val="787F7C"/>
                </a:solidFill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</p:txBody>
      </p:sp>
      <p:sp>
        <p:nvSpPr>
          <p:cNvPr id="69" name="text 1"/>
          <p:cNvSpPr txBox="1"/>
          <p:nvPr/>
        </p:nvSpPr>
        <p:spPr>
          <a:xfrm rot="-5400000">
            <a:off x="2901024" y="2913523"/>
            <a:ext cx="2146007" cy="29735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41207">
              <a:lnSpc>
                <a:spcPct val="100000"/>
              </a:lnSpc>
            </a:pPr>
            <a:r>
              <a:rPr sz="889" spc="10" dirty="0">
                <a:solidFill>
                  <a:srgbClr val="626764"/>
                </a:solidFill>
                <a:latin typeface="Arial"/>
                <a:cs typeface="Arial"/>
              </a:rPr>
              <a:t>Dobrovof</a:t>
            </a:r>
            <a:r>
              <a:rPr sz="889" spc="10" dirty="0">
                <a:solidFill>
                  <a:srgbClr val="515654"/>
                </a:solidFill>
                <a:latin typeface="Arial"/>
                <a:cs typeface="Arial"/>
              </a:rPr>
              <a:t>ní</a:t>
            </a:r>
            <a:r>
              <a:rPr sz="889" spc="10" dirty="0">
                <a:solidFill>
                  <a:srgbClr val="626764"/>
                </a:solidFill>
                <a:latin typeface="Arial"/>
                <a:cs typeface="Arial"/>
              </a:rPr>
              <a:t>ck</a:t>
            </a:r>
            <a:r>
              <a:rPr sz="889" spc="10" dirty="0">
                <a:solidFill>
                  <a:srgbClr val="515654"/>
                </a:solidFill>
                <a:latin typeface="Arial"/>
                <a:cs typeface="Arial"/>
              </a:rPr>
              <a:t>u  </a:t>
            </a:r>
            <a:r>
              <a:rPr sz="889" spc="10" dirty="0">
                <a:solidFill>
                  <a:srgbClr val="787F7C"/>
                </a:solidFill>
                <a:latin typeface="Arial"/>
                <a:cs typeface="Arial"/>
              </a:rPr>
              <a:t>ö</a:t>
            </a:r>
            <a:r>
              <a:rPr sz="889" spc="10" dirty="0">
                <a:solidFill>
                  <a:srgbClr val="515654"/>
                </a:solidFill>
                <a:latin typeface="Arial"/>
                <a:cs typeface="Arial"/>
              </a:rPr>
              <a:t>i</a:t>
            </a:r>
            <a:r>
              <a:rPr sz="889" spc="10" dirty="0">
                <a:solidFill>
                  <a:srgbClr val="626764"/>
                </a:solidFill>
                <a:latin typeface="Arial"/>
                <a:cs typeface="Arial"/>
              </a:rPr>
              <a:t>n</a:t>
            </a:r>
            <a:r>
              <a:rPr sz="889" spc="10" dirty="0">
                <a:solidFill>
                  <a:srgbClr val="515654"/>
                </a:solidFill>
                <a:latin typeface="Arial"/>
                <a:cs typeface="Arial"/>
              </a:rPr>
              <a:t>n</a:t>
            </a:r>
            <a:r>
              <a:rPr sz="889" spc="10" dirty="0">
                <a:solidFill>
                  <a:srgbClr val="626764"/>
                </a:solidFill>
                <a:latin typeface="Arial"/>
                <a:cs typeface="Arial"/>
              </a:rPr>
              <a:t>ost</a:t>
            </a:r>
            <a:r>
              <a:rPr sz="889" spc="10" dirty="0">
                <a:solidFill>
                  <a:srgbClr val="787F7C"/>
                </a:solidFill>
                <a:latin typeface="Arial"/>
                <a:cs typeface="Arial"/>
              </a:rPr>
              <a:t>'  </a:t>
            </a:r>
            <a:r>
              <a:rPr sz="889" spc="10" dirty="0">
                <a:solidFill>
                  <a:srgbClr val="626764"/>
                </a:solidFill>
                <a:latin typeface="Arial"/>
                <a:cs typeface="Arial"/>
              </a:rPr>
              <a:t>za  pri</a:t>
            </a:r>
            <a:r>
              <a:rPr sz="889" spc="10" dirty="0">
                <a:solidFill>
                  <a:srgbClr val="515654"/>
                </a:solidFill>
                <a:latin typeface="Arial"/>
                <a:cs typeface="Arial"/>
              </a:rPr>
              <a:t>jí</a:t>
            </a:r>
            <a:r>
              <a:rPr sz="889" spc="10" dirty="0">
                <a:solidFill>
                  <a:srgbClr val="626764"/>
                </a:solidFill>
                <a:latin typeface="Arial"/>
                <a:cs typeface="Arial"/>
              </a:rPr>
              <a:t>matera</a:t>
            </a:r>
            <a:endParaRPr sz="8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950" spc="10" dirty="0">
                <a:solidFill>
                  <a:srgbClr val="787F7C"/>
                </a:solidFill>
                <a:latin typeface="Arial"/>
                <a:cs typeface="Arial"/>
              </a:rPr>
              <a:t>\</a:t>
            </a:r>
            <a:r>
              <a:rPr sz="950" spc="10" dirty="0">
                <a:solidFill>
                  <a:srgbClr val="626764"/>
                </a:solidFill>
                <a:latin typeface="Arial"/>
                <a:cs typeface="Arial"/>
              </a:rPr>
              <a:t>iad</a:t>
            </a:r>
            <a:r>
              <a:rPr sz="950" spc="10" dirty="0">
                <a:solidFill>
                  <a:srgbClr val="515654"/>
                </a:solidFill>
                <a:latin typeface="Arial"/>
                <a:cs typeface="Arial"/>
              </a:rPr>
              <a:t>i</a:t>
            </a:r>
            <a:r>
              <a:rPr sz="950" spc="10" dirty="0">
                <a:solidFill>
                  <a:srgbClr val="626764"/>
                </a:solidFill>
                <a:latin typeface="Arial"/>
                <a:cs typeface="Arial"/>
              </a:rPr>
              <a:t>l  (me</a:t>
            </a:r>
            <a:r>
              <a:rPr sz="950" spc="10" dirty="0">
                <a:solidFill>
                  <a:srgbClr val="515654"/>
                </a:solidFill>
                <a:latin typeface="Arial"/>
                <a:cs typeface="Arial"/>
              </a:rPr>
              <a:t>n</a:t>
            </a:r>
            <a:r>
              <a:rPr sz="950" spc="10" dirty="0">
                <a:solidFill>
                  <a:srgbClr val="626764"/>
                </a:solidFill>
                <a:latin typeface="Arial"/>
                <a:cs typeface="Arial"/>
              </a:rPr>
              <a:t>o</a:t>
            </a:r>
            <a:r>
              <a:rPr sz="950" spc="10" dirty="0">
                <a:solidFill>
                  <a:srgbClr val="787F7C"/>
                </a:solidFill>
                <a:latin typeface="Arial"/>
                <a:cs typeface="Arial"/>
              </a:rPr>
              <a:t>,  </a:t>
            </a:r>
            <a:r>
              <a:rPr sz="950" spc="10" dirty="0">
                <a:solidFill>
                  <a:srgbClr val="626764"/>
                </a:solidFill>
                <a:latin typeface="Arial"/>
                <a:cs typeface="Arial"/>
              </a:rPr>
              <a:t>p</a:t>
            </a:r>
            <a:r>
              <a:rPr sz="950" spc="10" dirty="0">
                <a:solidFill>
                  <a:srgbClr val="515654"/>
                </a:solidFill>
                <a:latin typeface="Arial"/>
                <a:cs typeface="Arial"/>
              </a:rPr>
              <a:t>r</a:t>
            </a:r>
            <a:r>
              <a:rPr sz="950" spc="10" dirty="0">
                <a:solidFill>
                  <a:srgbClr val="626764"/>
                </a:solidFill>
                <a:latin typeface="Arial"/>
                <a:cs typeface="Arial"/>
              </a:rPr>
              <a:t>iezvisko  a  podpis)</a:t>
            </a:r>
            <a:r>
              <a:rPr sz="950" spc="10" dirty="0">
                <a:solidFill>
                  <a:srgbClr val="787F7C"/>
                </a:solidFill>
                <a:latin typeface="Arial"/>
                <a:cs typeface="Arial"/>
              </a:rPr>
              <a:t>:</a:t>
            </a:r>
            <a:endParaRPr sz="900">
              <a:latin typeface="Arial"/>
              <a:cs typeface="Arial"/>
            </a:endParaRPr>
          </a:p>
        </p:txBody>
      </p:sp>
      <p:sp>
        <p:nvSpPr>
          <p:cNvPr id="70" name="text 1"/>
          <p:cNvSpPr txBox="1"/>
          <p:nvPr/>
        </p:nvSpPr>
        <p:spPr>
          <a:xfrm rot="-5400000">
            <a:off x="3216671" y="1178921"/>
            <a:ext cx="1355190" cy="1378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29" spc="10" dirty="0">
                <a:solidFill>
                  <a:srgbClr val="515654"/>
                </a:solidFill>
                <a:latin typeface="Arial"/>
                <a:cs typeface="Arial"/>
              </a:rPr>
              <a:t>I</a:t>
            </a:r>
            <a:r>
              <a:rPr sz="829" spc="10" dirty="0">
                <a:solidFill>
                  <a:srgbClr val="626764"/>
                </a:solidFill>
                <a:latin typeface="Arial"/>
                <a:cs typeface="Arial"/>
              </a:rPr>
              <a:t>ng.  Ele</a:t>
            </a:r>
            <a:r>
              <a:rPr sz="829" spc="10" dirty="0">
                <a:solidFill>
                  <a:srgbClr val="515654"/>
                </a:solidFill>
                <a:latin typeface="Arial"/>
                <a:cs typeface="Arial"/>
              </a:rPr>
              <a:t>n</a:t>
            </a:r>
            <a:r>
              <a:rPr sz="829" spc="10" dirty="0">
                <a:solidFill>
                  <a:srgbClr val="626764"/>
                </a:solidFill>
                <a:latin typeface="Arial"/>
                <a:cs typeface="Arial"/>
              </a:rPr>
              <a:t>a  Grambl</a:t>
            </a:r>
            <a:r>
              <a:rPr sz="829" spc="10" dirty="0">
                <a:solidFill>
                  <a:srgbClr val="515654"/>
                </a:solidFill>
                <a:latin typeface="Arial"/>
                <a:cs typeface="Arial"/>
              </a:rPr>
              <a:t>i</a:t>
            </a:r>
            <a:r>
              <a:rPr sz="829" spc="10" dirty="0">
                <a:solidFill>
                  <a:srgbClr val="787F7C"/>
                </a:solidFill>
                <a:latin typeface="Arial"/>
                <a:cs typeface="Arial"/>
              </a:rPr>
              <a:t>ö</a:t>
            </a:r>
            <a:r>
              <a:rPr sz="829" spc="10" dirty="0">
                <a:solidFill>
                  <a:srgbClr val="626764"/>
                </a:solidFill>
                <a:latin typeface="Arial"/>
                <a:cs typeface="Arial"/>
              </a:rPr>
              <a:t>kov</a:t>
            </a:r>
            <a:r>
              <a:rPr sz="829" spc="10" dirty="0">
                <a:solidFill>
                  <a:srgbClr val="787F7C"/>
                </a:solidFill>
                <a:latin typeface="Arial"/>
                <a:cs typeface="Arial"/>
              </a:rPr>
              <a:t>á</a:t>
            </a:r>
            <a:endParaRPr sz="800">
              <a:latin typeface="Arial"/>
              <a:cs typeface="Arial"/>
            </a:endParaRPr>
          </a:p>
        </p:txBody>
      </p:sp>
      <p:sp>
        <p:nvSpPr>
          <p:cNvPr id="71" name="text 1"/>
          <p:cNvSpPr txBox="1"/>
          <p:nvPr/>
        </p:nvSpPr>
        <p:spPr>
          <a:xfrm rot="-5400000">
            <a:off x="3905380" y="4221737"/>
            <a:ext cx="193901" cy="1378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16</a:t>
            </a:r>
            <a:endParaRPr sz="800">
              <a:latin typeface="Arial"/>
              <a:cs typeface="Arial"/>
            </a:endParaRPr>
          </a:p>
        </p:txBody>
      </p:sp>
      <p:sp>
        <p:nvSpPr>
          <p:cNvPr id="72" name="text 1"/>
          <p:cNvSpPr txBox="1"/>
          <p:nvPr/>
        </p:nvSpPr>
        <p:spPr>
          <a:xfrm rot="-5400000">
            <a:off x="3358107" y="9335404"/>
            <a:ext cx="1298738" cy="13783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D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en  kona</a:t>
            </a: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n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ia  podu</a:t>
            </a: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j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atia</a:t>
            </a:r>
            <a:r>
              <a:rPr sz="859" spc="10" dirty="0">
                <a:solidFill>
                  <a:srgbClr val="787F7C"/>
                </a:solidFill>
                <a:latin typeface="Arial"/>
                <a:cs typeface="Arial"/>
              </a:rPr>
              <a:t>:</a:t>
            </a:r>
            <a:endParaRPr sz="800">
              <a:latin typeface="Arial"/>
              <a:cs typeface="Arial"/>
            </a:endParaRPr>
          </a:p>
        </p:txBody>
      </p:sp>
      <p:sp>
        <p:nvSpPr>
          <p:cNvPr id="73" name="text 1"/>
          <p:cNvSpPr txBox="1"/>
          <p:nvPr/>
        </p:nvSpPr>
        <p:spPr>
          <a:xfrm rot="-5400000">
            <a:off x="1450634" y="7161784"/>
            <a:ext cx="5631977" cy="1415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20" spc="10" dirty="0">
                <a:solidFill>
                  <a:srgbClr val="626764"/>
                </a:solidFill>
                <a:latin typeface="Arial"/>
                <a:cs typeface="Arial"/>
              </a:rPr>
              <a:t>D</a:t>
            </a:r>
            <a:r>
              <a:rPr sz="920" spc="10" dirty="0">
                <a:solidFill>
                  <a:srgbClr val="515654"/>
                </a:solidFill>
                <a:latin typeface="Arial"/>
                <a:cs typeface="Arial"/>
              </a:rPr>
              <a:t>r</a:t>
            </a:r>
            <a:r>
              <a:rPr sz="920" spc="10" dirty="0">
                <a:solidFill>
                  <a:srgbClr val="626764"/>
                </a:solidFill>
                <a:latin typeface="Arial"/>
                <a:cs typeface="Arial"/>
              </a:rPr>
              <a:t>u</a:t>
            </a:r>
            <a:r>
              <a:rPr sz="920" spc="10" dirty="0">
                <a:solidFill>
                  <a:srgbClr val="515654"/>
                </a:solidFill>
                <a:latin typeface="Arial"/>
                <a:cs typeface="Arial"/>
              </a:rPr>
              <a:t>h  </a:t>
            </a:r>
            <a:r>
              <a:rPr sz="920" spc="10" dirty="0">
                <a:solidFill>
                  <a:srgbClr val="626764"/>
                </a:solidFill>
                <a:latin typeface="Arial"/>
                <a:cs typeface="Arial"/>
              </a:rPr>
              <a:t>vykonávanej  dob</a:t>
            </a:r>
            <a:r>
              <a:rPr sz="920" spc="10" dirty="0">
                <a:solidFill>
                  <a:srgbClr val="515654"/>
                </a:solidFill>
                <a:latin typeface="Arial"/>
                <a:cs typeface="Arial"/>
              </a:rPr>
              <a:t>r</a:t>
            </a:r>
            <a:r>
              <a:rPr sz="920" spc="10" dirty="0">
                <a:solidFill>
                  <a:srgbClr val="626764"/>
                </a:solidFill>
                <a:latin typeface="Arial"/>
                <a:cs typeface="Arial"/>
              </a:rPr>
              <a:t>ovof</a:t>
            </a:r>
            <a:r>
              <a:rPr sz="920" spc="10" dirty="0">
                <a:solidFill>
                  <a:srgbClr val="515654"/>
                </a:solidFill>
                <a:latin typeface="Arial"/>
                <a:cs typeface="Arial"/>
              </a:rPr>
              <a:t>ní</a:t>
            </a:r>
            <a:r>
              <a:rPr sz="920" spc="10" dirty="0">
                <a:solidFill>
                  <a:srgbClr val="626764"/>
                </a:solidFill>
                <a:latin typeface="Arial"/>
                <a:cs typeface="Arial"/>
              </a:rPr>
              <a:t>cke</a:t>
            </a:r>
            <a:r>
              <a:rPr sz="920" spc="10" dirty="0">
                <a:solidFill>
                  <a:srgbClr val="515654"/>
                </a:solidFill>
                <a:latin typeface="Arial"/>
                <a:cs typeface="Arial"/>
              </a:rPr>
              <a:t>j   </a:t>
            </a:r>
            <a:r>
              <a:rPr sz="920" spc="10" dirty="0">
                <a:solidFill>
                  <a:srgbClr val="787F7C"/>
                </a:solidFill>
                <a:latin typeface="Arial"/>
                <a:cs typeface="Arial"/>
              </a:rPr>
              <a:t>ö</a:t>
            </a:r>
            <a:r>
              <a:rPr sz="920" spc="10" dirty="0">
                <a:solidFill>
                  <a:srgbClr val="626764"/>
                </a:solidFill>
                <a:latin typeface="Arial"/>
                <a:cs typeface="Arial"/>
              </a:rPr>
              <a:t>innost</a:t>
            </a:r>
            <a:r>
              <a:rPr sz="920" spc="10" dirty="0">
                <a:solidFill>
                  <a:srgbClr val="787F7C"/>
                </a:solidFill>
                <a:latin typeface="Arial"/>
                <a:cs typeface="Arial"/>
              </a:rPr>
              <a:t>ì     </a:t>
            </a:r>
            <a:r>
              <a:rPr sz="870" spc="10" dirty="0">
                <a:solidFill>
                  <a:srgbClr val="42B9DD"/>
                </a:solidFill>
                <a:latin typeface="Arial"/>
                <a:cs typeface="Arial"/>
              </a:rPr>
              <a:t>tréningová   ëinnost',   príprava,   organizácia   a  vedenie</a:t>
            </a:r>
            <a:endParaRPr sz="800">
              <a:latin typeface="Arial"/>
              <a:cs typeface="Arial"/>
            </a:endParaRPr>
          </a:p>
        </p:txBody>
      </p:sp>
      <p:sp>
        <p:nvSpPr>
          <p:cNvPr id="74" name="text 1"/>
          <p:cNvSpPr txBox="1"/>
          <p:nvPr/>
        </p:nvSpPr>
        <p:spPr>
          <a:xfrm rot="-5400000">
            <a:off x="3636968" y="9197442"/>
            <a:ext cx="1574662" cy="13783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29" spc="10" dirty="0">
                <a:solidFill>
                  <a:srgbClr val="626764"/>
                </a:solidFill>
                <a:latin typeface="Arial"/>
                <a:cs typeface="Arial"/>
              </a:rPr>
              <a:t>(popis  vy</a:t>
            </a:r>
            <a:r>
              <a:rPr sz="829" spc="10" dirty="0">
                <a:solidFill>
                  <a:srgbClr val="515654"/>
                </a:solidFill>
                <a:latin typeface="Arial"/>
                <a:cs typeface="Arial"/>
              </a:rPr>
              <a:t>k</a:t>
            </a:r>
            <a:r>
              <a:rPr sz="829" spc="10" dirty="0">
                <a:solidFill>
                  <a:srgbClr val="626764"/>
                </a:solidFill>
                <a:latin typeface="Arial"/>
                <a:cs typeface="Arial"/>
              </a:rPr>
              <a:t>onávanej  ö</a:t>
            </a:r>
            <a:r>
              <a:rPr sz="829" spc="10" dirty="0">
                <a:solidFill>
                  <a:srgbClr val="515654"/>
                </a:solidFill>
                <a:latin typeface="Arial"/>
                <a:cs typeface="Arial"/>
              </a:rPr>
              <a:t>i</a:t>
            </a:r>
            <a:r>
              <a:rPr sz="829" spc="10" dirty="0">
                <a:solidFill>
                  <a:srgbClr val="626764"/>
                </a:solidFill>
                <a:latin typeface="Arial"/>
                <a:cs typeface="Arial"/>
              </a:rPr>
              <a:t>nnosti)</a:t>
            </a:r>
            <a:r>
              <a:rPr sz="829" spc="10" dirty="0">
                <a:solidFill>
                  <a:srgbClr val="787F7C"/>
                </a:solidFill>
                <a:latin typeface="Arial"/>
                <a:cs typeface="Arial"/>
              </a:rPr>
              <a:t>:</a:t>
            </a:r>
            <a:endParaRPr sz="800">
              <a:latin typeface="Arial"/>
              <a:cs typeface="Arial"/>
            </a:endParaRPr>
          </a:p>
        </p:txBody>
      </p:sp>
      <p:sp>
        <p:nvSpPr>
          <p:cNvPr id="75" name="text 1"/>
          <p:cNvSpPr txBox="1"/>
          <p:nvPr/>
        </p:nvSpPr>
        <p:spPr>
          <a:xfrm rot="-5400000">
            <a:off x="3304395" y="6347491"/>
            <a:ext cx="2254860" cy="1301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solidFill>
                  <a:srgbClr val="42B9DD"/>
                </a:solidFill>
                <a:latin typeface="Arial"/>
                <a:cs typeface="Arial"/>
              </a:rPr>
              <a:t>tréningovej   ëinnosti   mladsich   zìaöok</a:t>
            </a:r>
            <a:endParaRPr sz="900">
              <a:latin typeface="Arial"/>
              <a:cs typeface="Arial"/>
            </a:endParaRPr>
          </a:p>
        </p:txBody>
      </p:sp>
      <p:sp>
        <p:nvSpPr>
          <p:cNvPr id="76" name="text 1"/>
          <p:cNvSpPr txBox="1"/>
          <p:nvPr/>
        </p:nvSpPr>
        <p:spPr>
          <a:xfrm rot="-5400000">
            <a:off x="3765121" y="3422515"/>
            <a:ext cx="1215435" cy="1378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Podpis  dobrovol'n</a:t>
            </a: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í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ka:</a:t>
            </a:r>
            <a:endParaRPr sz="800">
              <a:latin typeface="Arial"/>
              <a:cs typeface="Arial"/>
            </a:endParaRPr>
          </a:p>
        </p:txBody>
      </p:sp>
      <p:sp>
        <p:nvSpPr>
          <p:cNvPr id="77" name="text 1"/>
          <p:cNvSpPr txBox="1"/>
          <p:nvPr/>
        </p:nvSpPr>
        <p:spPr>
          <a:xfrm rot="-5400000">
            <a:off x="4409044" y="7220598"/>
            <a:ext cx="603622" cy="8670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550" spc="10" dirty="0">
                <a:solidFill>
                  <a:srgbClr val="C6CECB"/>
                </a:solidFill>
                <a:latin typeface="Arial"/>
                <a:cs typeface="Arial"/>
              </a:rPr>
              <a:t>1</a:t>
            </a:r>
            <a:r>
              <a:rPr sz="900" spc="10" dirty="0">
                <a:solidFill>
                  <a:srgbClr val="626764"/>
                </a:solidFill>
                <a:latin typeface="Arial"/>
                <a:cs typeface="Arial"/>
              </a:rPr>
              <a:t>sportové</a:t>
            </a:r>
            <a:endParaRPr sz="900">
              <a:latin typeface="Arial"/>
              <a:cs typeface="Arial"/>
            </a:endParaRPr>
          </a:p>
        </p:txBody>
      </p:sp>
      <p:sp>
        <p:nvSpPr>
          <p:cNvPr id="78" name="text 1"/>
          <p:cNvSpPr txBox="1"/>
          <p:nvPr/>
        </p:nvSpPr>
        <p:spPr>
          <a:xfrm rot="-5400000">
            <a:off x="3244612" y="8420584"/>
            <a:ext cx="3115443" cy="14046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39" spc="10" dirty="0">
                <a:solidFill>
                  <a:srgbClr val="626764"/>
                </a:solidFill>
                <a:latin typeface="Arial"/>
                <a:cs typeface="Arial"/>
              </a:rPr>
              <a:t>(§   </a:t>
            </a:r>
            <a:r>
              <a:rPr sz="889" spc="10" dirty="0">
                <a:solidFill>
                  <a:srgbClr val="626764"/>
                </a:solidFill>
                <a:latin typeface="Arial"/>
                <a:cs typeface="Arial"/>
              </a:rPr>
              <a:t>3  ods.  1  písm.  d) zák.  è</a:t>
            </a:r>
            <a:r>
              <a:rPr sz="889" spc="10" dirty="0">
                <a:solidFill>
                  <a:srgbClr val="787F7C"/>
                </a:solidFill>
                <a:latin typeface="Arial"/>
                <a:cs typeface="Arial"/>
              </a:rPr>
              <a:t>. </a:t>
            </a:r>
            <a:r>
              <a:rPr sz="889" spc="10" dirty="0">
                <a:solidFill>
                  <a:srgbClr val="626764"/>
                </a:solidFill>
                <a:latin typeface="Arial"/>
                <a:cs typeface="Arial"/>
              </a:rPr>
              <a:t>406/2011  Z.z.)    </a:t>
            </a:r>
            <a:r>
              <a:rPr sz="839" spc="10" dirty="0">
                <a:solidFill>
                  <a:srgbClr val="C6CECB"/>
                </a:solidFill>
                <a:latin typeface="Arial"/>
                <a:cs typeface="Arial"/>
              </a:rPr>
              <a:t>¡</a:t>
            </a:r>
            <a:r>
              <a:rPr sz="839" spc="10" dirty="0">
                <a:solidFill>
                  <a:srgbClr val="626764"/>
                </a:solidFill>
                <a:latin typeface="Arial"/>
                <a:cs typeface="Arial"/>
              </a:rPr>
              <a:t>podujat</a:t>
            </a:r>
            <a:r>
              <a:rPr sz="839" spc="10" dirty="0">
                <a:solidFill>
                  <a:srgbClr val="515654"/>
                </a:solidFill>
                <a:latin typeface="Arial"/>
                <a:cs typeface="Arial"/>
              </a:rPr>
              <a:t>i</a:t>
            </a:r>
            <a:r>
              <a:rPr sz="839" spc="10" dirty="0">
                <a:solidFill>
                  <a:srgbClr val="626764"/>
                </a:solidFill>
                <a:latin typeface="Arial"/>
                <a:cs typeface="Arial"/>
              </a:rPr>
              <a:t>e</a:t>
            </a:r>
            <a:endParaRPr sz="800">
              <a:latin typeface="Arial"/>
              <a:cs typeface="Arial"/>
            </a:endParaRPr>
          </a:p>
        </p:txBody>
      </p:sp>
      <p:sp>
        <p:nvSpPr>
          <p:cNvPr id="79" name="text 1"/>
          <p:cNvSpPr txBox="1"/>
          <p:nvPr/>
        </p:nvSpPr>
        <p:spPr>
          <a:xfrm rot="-5400000">
            <a:off x="4865106" y="7478706"/>
            <a:ext cx="112855" cy="6125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50" spc="10" dirty="0">
                <a:solidFill>
                  <a:srgbClr val="C6CECB"/>
                </a:solidFill>
                <a:latin typeface="Arial"/>
                <a:cs typeface="Arial"/>
              </a:rPr>
              <a:t>I</a:t>
            </a:r>
            <a:endParaRPr sz="400">
              <a:latin typeface="Arial"/>
              <a:cs typeface="Arial"/>
            </a:endParaRPr>
          </a:p>
        </p:txBody>
      </p:sp>
      <p:sp>
        <p:nvSpPr>
          <p:cNvPr id="80" name="text 1"/>
          <p:cNvSpPr txBox="1"/>
          <p:nvPr/>
        </p:nvSpPr>
        <p:spPr>
          <a:xfrm rot="-5400000">
            <a:off x="3523443" y="6014494"/>
            <a:ext cx="2891245" cy="20098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90" spc="10" dirty="0">
                <a:solidFill>
                  <a:srgbClr val="C6CECB"/>
                </a:solidFill>
                <a:latin typeface="Arial"/>
                <a:cs typeface="Arial"/>
              </a:rPr>
              <a:t>i  </a:t>
            </a:r>
            <a:r>
              <a:rPr sz="889" spc="10" dirty="0">
                <a:solidFill>
                  <a:srgbClr val="626764"/>
                </a:solidFill>
                <a:latin typeface="Arial"/>
                <a:cs typeface="Arial"/>
              </a:rPr>
              <a:t>22.4.20</a:t>
            </a:r>
            <a:r>
              <a:rPr sz="889" spc="10" dirty="0">
                <a:solidFill>
                  <a:srgbClr val="515654"/>
                </a:solidFill>
                <a:latin typeface="Arial"/>
                <a:cs typeface="Arial"/>
              </a:rPr>
              <a:t>1</a:t>
            </a:r>
            <a:r>
              <a:rPr sz="889" spc="10" dirty="0">
                <a:solidFill>
                  <a:srgbClr val="626764"/>
                </a:solidFill>
                <a:latin typeface="Arial"/>
                <a:cs typeface="Arial"/>
              </a:rPr>
              <a:t>8    </a:t>
            </a:r>
            <a:r>
              <a:rPr sz="789" spc="10" dirty="0">
                <a:solidFill>
                  <a:srgbClr val="C6CECB"/>
                </a:solidFill>
                <a:latin typeface="Arial"/>
                <a:cs typeface="Arial"/>
              </a:rPr>
              <a:t>¡ </a:t>
            </a:r>
            <a:r>
              <a:rPr sz="889" spc="10" dirty="0">
                <a:solidFill>
                  <a:srgbClr val="626764"/>
                </a:solidFill>
                <a:latin typeface="Arial"/>
                <a:cs typeface="Arial"/>
              </a:rPr>
              <a:t>Rozsa</a:t>
            </a:r>
            <a:r>
              <a:rPr sz="889" spc="10" dirty="0">
                <a:solidFill>
                  <a:srgbClr val="515654"/>
                </a:solidFill>
                <a:latin typeface="Arial"/>
                <a:cs typeface="Arial"/>
              </a:rPr>
              <a:t>h  </a:t>
            </a:r>
            <a:r>
              <a:rPr sz="889" spc="10" dirty="0">
                <a:solidFill>
                  <a:srgbClr val="626764"/>
                </a:solidFill>
                <a:latin typeface="Arial"/>
                <a:cs typeface="Arial"/>
              </a:rPr>
              <a:t>v</a:t>
            </a:r>
            <a:r>
              <a:rPr sz="889" spc="10" dirty="0">
                <a:solidFill>
                  <a:srgbClr val="515654"/>
                </a:solidFill>
                <a:latin typeface="Arial"/>
                <a:cs typeface="Arial"/>
              </a:rPr>
              <a:t>y</a:t>
            </a:r>
            <a:r>
              <a:rPr sz="889" spc="10" dirty="0">
                <a:solidFill>
                  <a:srgbClr val="626764"/>
                </a:solidFill>
                <a:latin typeface="Arial"/>
                <a:cs typeface="Arial"/>
              </a:rPr>
              <a:t>konávan</a:t>
            </a:r>
            <a:r>
              <a:rPr sz="889" spc="10" dirty="0">
                <a:solidFill>
                  <a:srgbClr val="515654"/>
                </a:solidFill>
                <a:latin typeface="Arial"/>
                <a:cs typeface="Arial"/>
              </a:rPr>
              <a:t>i</a:t>
            </a:r>
            <a:r>
              <a:rPr sz="889" spc="10" dirty="0">
                <a:solidFill>
                  <a:srgbClr val="626764"/>
                </a:solidFill>
                <a:latin typeface="Arial"/>
                <a:cs typeface="Arial"/>
              </a:rPr>
              <a:t>a  do</a:t>
            </a:r>
            <a:r>
              <a:rPr sz="889" spc="10" dirty="0">
                <a:solidFill>
                  <a:srgbClr val="515654"/>
                </a:solidFill>
                <a:latin typeface="Arial"/>
                <a:cs typeface="Arial"/>
              </a:rPr>
              <a:t>b</a:t>
            </a:r>
            <a:r>
              <a:rPr sz="889" spc="10" dirty="0">
                <a:solidFill>
                  <a:srgbClr val="626764"/>
                </a:solidFill>
                <a:latin typeface="Arial"/>
                <a:cs typeface="Arial"/>
              </a:rPr>
              <a:t>rovo</a:t>
            </a:r>
            <a:r>
              <a:rPr sz="889" spc="10" dirty="0">
                <a:solidFill>
                  <a:srgbClr val="515654"/>
                </a:solidFill>
                <a:latin typeface="Arial"/>
                <a:cs typeface="Arial"/>
              </a:rPr>
              <a:t>l'n</a:t>
            </a:r>
            <a:r>
              <a:rPr sz="889" spc="10" dirty="0">
                <a:solidFill>
                  <a:srgbClr val="626764"/>
                </a:solidFill>
                <a:latin typeface="Arial"/>
                <a:cs typeface="Arial"/>
              </a:rPr>
              <a:t>íckej</a:t>
            </a:r>
            <a:endParaRPr sz="800">
              <a:latin typeface="Arial"/>
              <a:cs typeface="Arial"/>
            </a:endParaRPr>
          </a:p>
        </p:txBody>
      </p:sp>
      <p:sp>
        <p:nvSpPr>
          <p:cNvPr id="81" name="text 1"/>
          <p:cNvSpPr txBox="1"/>
          <p:nvPr/>
        </p:nvSpPr>
        <p:spPr>
          <a:xfrm rot="-5400000">
            <a:off x="5126321" y="7473287"/>
            <a:ext cx="36819" cy="1378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99" spc="10" dirty="0">
                <a:solidFill>
                  <a:srgbClr val="C6CECB"/>
                </a:solidFill>
                <a:latin typeface="Arial"/>
                <a:cs typeface="Arial"/>
              </a:rPr>
              <a:t>I</a:t>
            </a:r>
            <a:endParaRPr sz="400">
              <a:latin typeface="Arial"/>
              <a:cs typeface="Arial"/>
            </a:endParaRPr>
          </a:p>
        </p:txBody>
      </p:sp>
      <p:sp>
        <p:nvSpPr>
          <p:cNvPr id="82" name="text 1"/>
          <p:cNvSpPr txBox="1"/>
          <p:nvPr/>
        </p:nvSpPr>
        <p:spPr>
          <a:xfrm rot="-5400000">
            <a:off x="4728812" y="4355748"/>
            <a:ext cx="55863" cy="285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659" spc="10" dirty="0">
                <a:solidFill>
                  <a:srgbClr val="C6CECB"/>
                </a:solidFill>
                <a:latin typeface="Arial"/>
                <a:cs typeface="Arial"/>
              </a:rPr>
              <a:t>I</a:t>
            </a:r>
            <a:endParaRPr sz="6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649" spc="10" dirty="0">
                <a:solidFill>
                  <a:srgbClr val="C6CECB"/>
                </a:solidFill>
                <a:latin typeface="Arial"/>
                <a:cs typeface="Arial"/>
              </a:rPr>
              <a:t>I</a:t>
            </a:r>
            <a:endParaRPr sz="600">
              <a:latin typeface="Arial"/>
              <a:cs typeface="Arial"/>
            </a:endParaRPr>
          </a:p>
        </p:txBody>
      </p:sp>
      <p:sp>
        <p:nvSpPr>
          <p:cNvPr id="83" name="text 1"/>
          <p:cNvSpPr txBox="1"/>
          <p:nvPr/>
        </p:nvSpPr>
        <p:spPr>
          <a:xfrm rot="-5400000">
            <a:off x="3375089" y="3168113"/>
            <a:ext cx="2525147" cy="1301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solidFill>
                  <a:srgbClr val="626764"/>
                </a:solidFill>
                <a:latin typeface="Arial"/>
                <a:cs typeface="Arial"/>
              </a:rPr>
              <a:t>s</a:t>
            </a:r>
            <a:r>
              <a:rPr sz="900" spc="10" dirty="0">
                <a:solidFill>
                  <a:srgbClr val="787F7C"/>
                </a:solidFill>
                <a:latin typeface="Arial"/>
                <a:cs typeface="Arial"/>
              </a:rPr>
              <a:t>ú</a:t>
            </a:r>
            <a:r>
              <a:rPr sz="900" spc="10" dirty="0">
                <a:solidFill>
                  <a:srgbClr val="626764"/>
                </a:solidFill>
                <a:latin typeface="Arial"/>
                <a:cs typeface="Arial"/>
              </a:rPr>
              <a:t>t'aãe   Slovenskej   volejbalovej   federácie</a:t>
            </a:r>
            <a:endParaRPr sz="900">
              <a:latin typeface="Arial"/>
              <a:cs typeface="Arial"/>
            </a:endParaRPr>
          </a:p>
        </p:txBody>
      </p:sp>
      <p:sp>
        <p:nvSpPr>
          <p:cNvPr id="84" name="text 1"/>
          <p:cNvSpPr txBox="1"/>
          <p:nvPr/>
        </p:nvSpPr>
        <p:spPr>
          <a:xfrm rot="-5400000">
            <a:off x="4914598" y="4402751"/>
            <a:ext cx="56428" cy="1914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659" spc="10" dirty="0">
                <a:solidFill>
                  <a:srgbClr val="C6CECB"/>
                </a:solidFill>
                <a:latin typeface="Arial"/>
                <a:cs typeface="Arial"/>
              </a:rPr>
              <a:t>I</a:t>
            </a:r>
            <a:endParaRPr sz="600">
              <a:latin typeface="Arial"/>
              <a:cs typeface="Arial"/>
            </a:endParaRPr>
          </a:p>
        </p:txBody>
      </p:sp>
      <p:sp>
        <p:nvSpPr>
          <p:cNvPr id="85" name="text 1"/>
          <p:cNvSpPr txBox="1"/>
          <p:nvPr/>
        </p:nvSpPr>
        <p:spPr>
          <a:xfrm rot="-5400000">
            <a:off x="4915144" y="4284782"/>
            <a:ext cx="345966" cy="1378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50" spc="10" dirty="0">
                <a:solidFill>
                  <a:srgbClr val="C6CECB"/>
                </a:solidFill>
                <a:latin typeface="Arial"/>
                <a:cs typeface="Arial"/>
              </a:rPr>
              <a:t>I   </a:t>
            </a:r>
            <a:r>
              <a:rPr sz="950" spc="10" dirty="0">
                <a:solidFill>
                  <a:srgbClr val="626764"/>
                </a:solidFill>
                <a:latin typeface="Arial"/>
                <a:cs typeface="Arial"/>
              </a:rPr>
              <a:t>6</a:t>
            </a:r>
            <a:endParaRPr sz="900">
              <a:latin typeface="Arial"/>
              <a:cs typeface="Arial"/>
            </a:endParaRPr>
          </a:p>
        </p:txBody>
      </p:sp>
      <p:sp>
        <p:nvSpPr>
          <p:cNvPr id="86" name="text 1"/>
          <p:cNvSpPr txBox="1"/>
          <p:nvPr/>
        </p:nvSpPr>
        <p:spPr>
          <a:xfrm rot="-5400000">
            <a:off x="4214787" y="9553982"/>
            <a:ext cx="851282" cy="1378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Druh  podujatia</a:t>
            </a:r>
            <a:r>
              <a:rPr sz="859" spc="10" dirty="0">
                <a:solidFill>
                  <a:srgbClr val="787F7C"/>
                </a:solidFill>
                <a:latin typeface="Arial"/>
                <a:cs typeface="Arial"/>
              </a:rPr>
              <a:t>:</a:t>
            </a:r>
            <a:endParaRPr sz="800">
              <a:latin typeface="Arial"/>
              <a:cs typeface="Arial"/>
            </a:endParaRPr>
          </a:p>
        </p:txBody>
      </p:sp>
      <p:sp>
        <p:nvSpPr>
          <p:cNvPr id="87" name="text 1"/>
          <p:cNvSpPr txBox="1"/>
          <p:nvPr/>
        </p:nvSpPr>
        <p:spPr>
          <a:xfrm rot="-5400000">
            <a:off x="4614130" y="6633681"/>
            <a:ext cx="126327" cy="6891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500" spc="10" dirty="0">
                <a:solidFill>
                  <a:srgbClr val="C6CECB"/>
                </a:solidFill>
                <a:latin typeface="Arial"/>
                <a:cs typeface="Arial"/>
              </a:rPr>
              <a:t>I</a:t>
            </a:r>
            <a:endParaRPr sz="500">
              <a:latin typeface="Arial"/>
              <a:cs typeface="Arial"/>
            </a:endParaRPr>
          </a:p>
        </p:txBody>
      </p:sp>
      <p:sp>
        <p:nvSpPr>
          <p:cNvPr id="88" name="text 1"/>
          <p:cNvSpPr txBox="1"/>
          <p:nvPr/>
        </p:nvSpPr>
        <p:spPr>
          <a:xfrm rot="-5400000">
            <a:off x="4277256" y="6160234"/>
            <a:ext cx="921890" cy="13783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Názov  poduja</a:t>
            </a: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ti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a</a:t>
            </a:r>
            <a:r>
              <a:rPr sz="859" spc="10" dirty="0">
                <a:solidFill>
                  <a:srgbClr val="787F7C"/>
                </a:solidFill>
                <a:latin typeface="Arial"/>
                <a:cs typeface="Arial"/>
              </a:rPr>
              <a:t>:</a:t>
            </a:r>
            <a:endParaRPr sz="800">
              <a:latin typeface="Arial"/>
              <a:cs typeface="Arial"/>
            </a:endParaRPr>
          </a:p>
        </p:txBody>
      </p:sp>
      <p:sp>
        <p:nvSpPr>
          <p:cNvPr id="89" name="text 1"/>
          <p:cNvSpPr txBox="1"/>
          <p:nvPr/>
        </p:nvSpPr>
        <p:spPr>
          <a:xfrm rot="-5400000">
            <a:off x="4900007" y="6680588"/>
            <a:ext cx="37524" cy="5360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" spc="10" dirty="0">
                <a:solidFill>
                  <a:srgbClr val="C6CECB"/>
                </a:solidFill>
                <a:latin typeface="Arial"/>
                <a:cs typeface="Arial"/>
              </a:rPr>
              <a:t>I</a:t>
            </a:r>
            <a:endParaRPr sz="200">
              <a:latin typeface="Arial"/>
              <a:cs typeface="Arial"/>
            </a:endParaRPr>
          </a:p>
        </p:txBody>
      </p:sp>
      <p:sp>
        <p:nvSpPr>
          <p:cNvPr id="90" name="text 1"/>
          <p:cNvSpPr txBox="1"/>
          <p:nvPr/>
        </p:nvSpPr>
        <p:spPr>
          <a:xfrm rot="-5400000">
            <a:off x="4489905" y="5997263"/>
            <a:ext cx="1319945" cy="13783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59" spc="10" dirty="0">
                <a:solidFill>
                  <a:srgbClr val="C6CECB"/>
                </a:solidFill>
                <a:latin typeface="Arial"/>
                <a:cs typeface="Arial"/>
              </a:rPr>
              <a:t>[</a:t>
            </a:r>
            <a:r>
              <a:rPr sz="859" spc="10" dirty="0">
                <a:solidFill>
                  <a:srgbClr val="787F7C"/>
                </a:solidFill>
                <a:latin typeface="Arial"/>
                <a:cs typeface="Arial"/>
              </a:rPr>
              <a:t>ö</a:t>
            </a: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in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nos</a:t>
            </a: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t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i   </a:t>
            </a: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(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po</a:t>
            </a:r>
            <a:r>
              <a:rPr sz="859" spc="10" dirty="0">
                <a:solidFill>
                  <a:srgbClr val="787F7C"/>
                </a:solidFill>
                <a:latin typeface="Arial"/>
                <a:cs typeface="Arial"/>
              </a:rPr>
              <a:t>ö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et  </a:t>
            </a: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h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o</a:t>
            </a: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dín):</a:t>
            </a:r>
            <a:endParaRPr sz="800">
              <a:latin typeface="Arial"/>
              <a:cs typeface="Arial"/>
            </a:endParaRPr>
          </a:p>
        </p:txBody>
      </p:sp>
      <p:sp>
        <p:nvSpPr>
          <p:cNvPr id="91" name="text 1"/>
          <p:cNvSpPr txBox="1"/>
          <p:nvPr/>
        </p:nvSpPr>
        <p:spPr>
          <a:xfrm rot="-5400000">
            <a:off x="5262385" y="6668115"/>
            <a:ext cx="39499" cy="765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09" spc="10" dirty="0">
                <a:solidFill>
                  <a:srgbClr val="C6CECB"/>
                </a:solidFill>
                <a:latin typeface="Arial"/>
                <a:cs typeface="Arial"/>
              </a:rPr>
              <a:t>I</a:t>
            </a:r>
            <a:endParaRPr sz="300">
              <a:latin typeface="Arial"/>
              <a:cs typeface="Arial"/>
            </a:endParaRPr>
          </a:p>
        </p:txBody>
      </p:sp>
      <p:sp>
        <p:nvSpPr>
          <p:cNvPr id="92" name="text 1"/>
          <p:cNvSpPr txBox="1"/>
          <p:nvPr/>
        </p:nvSpPr>
        <p:spPr>
          <a:xfrm rot="-5400000">
            <a:off x="5241226" y="4663826"/>
            <a:ext cx="81819" cy="765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89" spc="10" dirty="0">
                <a:solidFill>
                  <a:srgbClr val="C6CECB"/>
                </a:solidFill>
                <a:latin typeface="Arial"/>
                <a:cs typeface="Arial"/>
              </a:rPr>
              <a:t>-</a:t>
            </a:r>
            <a:endParaRPr sz="400">
              <a:latin typeface="Arial"/>
              <a:cs typeface="Arial"/>
            </a:endParaRPr>
          </a:p>
        </p:txBody>
      </p:sp>
      <p:sp>
        <p:nvSpPr>
          <p:cNvPr id="93" name="text 1"/>
          <p:cNvSpPr txBox="1"/>
          <p:nvPr/>
        </p:nvSpPr>
        <p:spPr>
          <a:xfrm rot="-5400000">
            <a:off x="3220879" y="2245322"/>
            <a:ext cx="3569823" cy="1378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D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obro</a:t>
            </a: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v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o</a:t>
            </a: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l'ní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ck</a:t>
            </a: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u  </a:t>
            </a:r>
            <a:r>
              <a:rPr sz="859" spc="10" dirty="0">
                <a:solidFill>
                  <a:srgbClr val="787F7C"/>
                </a:solidFill>
                <a:latin typeface="Arial"/>
                <a:cs typeface="Arial"/>
              </a:rPr>
              <a:t>ö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i</a:t>
            </a: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nn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ost  za  </a:t>
            </a: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prijím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a</a:t>
            </a: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t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e</a:t>
            </a: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l'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a  </a:t>
            </a:r>
            <a:r>
              <a:rPr sz="1910" spc="10" dirty="0">
                <a:solidFill>
                  <a:srgbClr val="C6CECB"/>
                </a:solidFill>
                <a:latin typeface="Arial"/>
                <a:cs typeface="Arial"/>
              </a:rPr>
              <a:t>¡ </a:t>
            </a:r>
            <a:r>
              <a:rPr sz="859" spc="10" dirty="0">
                <a:solidFill>
                  <a:srgbClr val="2F3936"/>
                </a:solidFill>
                <a:latin typeface="Arial"/>
                <a:cs typeface="Arial"/>
              </a:rPr>
              <a:t>I</a:t>
            </a: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n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g</a:t>
            </a:r>
            <a:r>
              <a:rPr sz="859" spc="10" dirty="0">
                <a:solidFill>
                  <a:srgbClr val="787F7C"/>
                </a:solidFill>
                <a:latin typeface="Arial"/>
                <a:cs typeface="Arial"/>
              </a:rPr>
              <a:t>.  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E</a:t>
            </a: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l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ena  G</a:t>
            </a: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r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amb</a:t>
            </a: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l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ièková</a:t>
            </a:r>
            <a:endParaRPr sz="800">
              <a:latin typeface="Arial"/>
              <a:cs typeface="Arial"/>
            </a:endParaRPr>
          </a:p>
        </p:txBody>
      </p:sp>
      <p:sp>
        <p:nvSpPr>
          <p:cNvPr id="94" name="text 1"/>
          <p:cNvSpPr txBox="1"/>
          <p:nvPr/>
        </p:nvSpPr>
        <p:spPr>
          <a:xfrm rot="-5400000">
            <a:off x="4221563" y="3117390"/>
            <a:ext cx="1897797" cy="1378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799" spc="10" dirty="0">
                <a:solidFill>
                  <a:srgbClr val="C6CECB"/>
                </a:solidFill>
                <a:latin typeface="Arial"/>
                <a:cs typeface="Arial"/>
              </a:rPr>
              <a:t>¡</a:t>
            </a:r>
            <a:r>
              <a:rPr sz="799" spc="10" dirty="0">
                <a:solidFill>
                  <a:srgbClr val="515654"/>
                </a:solidFill>
                <a:latin typeface="Arial"/>
                <a:cs typeface="Arial"/>
              </a:rPr>
              <a:t>ri</a:t>
            </a:r>
            <a:r>
              <a:rPr sz="799" spc="10" dirty="0">
                <a:solidFill>
                  <a:srgbClr val="626764"/>
                </a:solidFill>
                <a:latin typeface="Arial"/>
                <a:cs typeface="Arial"/>
              </a:rPr>
              <a:t>a</a:t>
            </a:r>
            <a:r>
              <a:rPr sz="799" spc="10" dirty="0">
                <a:solidFill>
                  <a:srgbClr val="515654"/>
                </a:solidFill>
                <a:latin typeface="Arial"/>
                <a:cs typeface="Arial"/>
              </a:rPr>
              <a:t>dil   </a:t>
            </a:r>
            <a:r>
              <a:rPr sz="799" spc="10" dirty="0">
                <a:solidFill>
                  <a:srgbClr val="626764"/>
                </a:solidFill>
                <a:latin typeface="Arial"/>
                <a:cs typeface="Arial"/>
              </a:rPr>
              <a:t>(</a:t>
            </a:r>
            <a:r>
              <a:rPr sz="799" spc="10" dirty="0">
                <a:solidFill>
                  <a:srgbClr val="515654"/>
                </a:solidFill>
                <a:latin typeface="Arial"/>
                <a:cs typeface="Arial"/>
              </a:rPr>
              <a:t>m</a:t>
            </a:r>
            <a:r>
              <a:rPr sz="799" spc="10" dirty="0">
                <a:solidFill>
                  <a:srgbClr val="626764"/>
                </a:solidFill>
                <a:latin typeface="Arial"/>
                <a:cs typeface="Arial"/>
              </a:rPr>
              <a:t>e</a:t>
            </a:r>
            <a:r>
              <a:rPr sz="799" spc="10" dirty="0">
                <a:solidFill>
                  <a:srgbClr val="515654"/>
                </a:solidFill>
                <a:latin typeface="Arial"/>
                <a:cs typeface="Arial"/>
              </a:rPr>
              <a:t>n</a:t>
            </a:r>
            <a:r>
              <a:rPr sz="799" spc="10" dirty="0">
                <a:solidFill>
                  <a:srgbClr val="626764"/>
                </a:solidFill>
                <a:latin typeface="Arial"/>
                <a:cs typeface="Arial"/>
              </a:rPr>
              <a:t>o</a:t>
            </a:r>
            <a:r>
              <a:rPr sz="799" spc="10" dirty="0">
                <a:solidFill>
                  <a:srgbClr val="515654"/>
                </a:solidFill>
                <a:latin typeface="Arial"/>
                <a:cs typeface="Arial"/>
              </a:rPr>
              <a:t>,  pri</a:t>
            </a:r>
            <a:r>
              <a:rPr sz="799" spc="10" dirty="0">
                <a:solidFill>
                  <a:srgbClr val="626764"/>
                </a:solidFill>
                <a:latin typeface="Arial"/>
                <a:cs typeface="Arial"/>
              </a:rPr>
              <a:t>ez</a:t>
            </a:r>
            <a:r>
              <a:rPr sz="799" spc="10" dirty="0">
                <a:solidFill>
                  <a:srgbClr val="515654"/>
                </a:solidFill>
                <a:latin typeface="Arial"/>
                <a:cs typeface="Arial"/>
              </a:rPr>
              <a:t>vi</a:t>
            </a:r>
            <a:r>
              <a:rPr sz="799" spc="10" dirty="0">
                <a:solidFill>
                  <a:srgbClr val="626764"/>
                </a:solidFill>
                <a:latin typeface="Arial"/>
                <a:cs typeface="Arial"/>
              </a:rPr>
              <a:t>s</a:t>
            </a:r>
            <a:r>
              <a:rPr sz="799" spc="10" dirty="0">
                <a:solidFill>
                  <a:srgbClr val="515654"/>
                </a:solidFill>
                <a:latin typeface="Arial"/>
                <a:cs typeface="Arial"/>
              </a:rPr>
              <a:t>k</a:t>
            </a:r>
            <a:r>
              <a:rPr sz="799" spc="10" dirty="0">
                <a:solidFill>
                  <a:srgbClr val="626764"/>
                </a:solidFill>
                <a:latin typeface="Arial"/>
                <a:cs typeface="Arial"/>
              </a:rPr>
              <a:t>o   </a:t>
            </a:r>
            <a:r>
              <a:rPr sz="799" spc="10" dirty="0">
                <a:solidFill>
                  <a:srgbClr val="515654"/>
                </a:solidFill>
                <a:latin typeface="Arial"/>
                <a:cs typeface="Arial"/>
              </a:rPr>
              <a:t>a  po</a:t>
            </a:r>
            <a:r>
              <a:rPr sz="799" spc="10" dirty="0">
                <a:solidFill>
                  <a:srgbClr val="626764"/>
                </a:solidFill>
                <a:latin typeface="Arial"/>
                <a:cs typeface="Arial"/>
              </a:rPr>
              <a:t>d</a:t>
            </a:r>
            <a:r>
              <a:rPr sz="799" spc="10" dirty="0">
                <a:solidFill>
                  <a:srgbClr val="515654"/>
                </a:solidFill>
                <a:latin typeface="Arial"/>
                <a:cs typeface="Arial"/>
              </a:rPr>
              <a:t>pi</a:t>
            </a:r>
            <a:r>
              <a:rPr sz="799" spc="10" dirty="0">
                <a:solidFill>
                  <a:srgbClr val="626764"/>
                </a:solidFill>
                <a:latin typeface="Arial"/>
                <a:cs typeface="Arial"/>
              </a:rPr>
              <a:t>s</a:t>
            </a:r>
            <a:r>
              <a:rPr sz="799" spc="10" dirty="0">
                <a:solidFill>
                  <a:srgbClr val="515654"/>
                </a:solidFill>
                <a:latin typeface="Arial"/>
                <a:cs typeface="Arial"/>
              </a:rPr>
              <a:t>)</a:t>
            </a:r>
            <a:r>
              <a:rPr sz="799" spc="10" dirty="0">
                <a:solidFill>
                  <a:srgbClr val="626764"/>
                </a:solidFill>
                <a:latin typeface="Arial"/>
                <a:cs typeface="Arial"/>
              </a:rPr>
              <a:t>:</a:t>
            </a:r>
            <a:endParaRPr sz="700">
              <a:latin typeface="Arial"/>
              <a:cs typeface="Arial"/>
            </a:endParaRPr>
          </a:p>
        </p:txBody>
      </p:sp>
      <p:sp>
        <p:nvSpPr>
          <p:cNvPr id="95" name="text 1"/>
          <p:cNvSpPr txBox="1"/>
          <p:nvPr/>
        </p:nvSpPr>
        <p:spPr>
          <a:xfrm rot="-5400000">
            <a:off x="5141261" y="1868522"/>
            <a:ext cx="58401" cy="1378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29" spc="10" dirty="0">
                <a:solidFill>
                  <a:srgbClr val="C6CECB"/>
                </a:solidFill>
                <a:latin typeface="Arial"/>
                <a:cs typeface="Arial"/>
              </a:rPr>
              <a:t>[</a:t>
            </a:r>
            <a:endParaRPr sz="800">
              <a:latin typeface="Arial"/>
              <a:cs typeface="Arial"/>
            </a:endParaRPr>
          </a:p>
        </p:txBody>
      </p:sp>
      <p:sp>
        <p:nvSpPr>
          <p:cNvPr id="96" name="text 1"/>
          <p:cNvSpPr txBox="1"/>
          <p:nvPr/>
        </p:nvSpPr>
        <p:spPr>
          <a:xfrm rot="-5400000">
            <a:off x="4787437" y="1105244"/>
            <a:ext cx="537486" cy="50537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040" i="1" spc="10" dirty="0">
                <a:solidFill>
                  <a:srgbClr val="747FC2"/>
                </a:solidFill>
                <a:latin typeface="Arial"/>
                <a:cs typeface="Arial"/>
              </a:rPr>
              <a:t>ft:</a:t>
            </a:r>
            <a:endParaRPr sz="3000">
              <a:latin typeface="Arial"/>
              <a:cs typeface="Arial"/>
            </a:endParaRPr>
          </a:p>
        </p:txBody>
      </p:sp>
      <p:sp>
        <p:nvSpPr>
          <p:cNvPr id="97" name="text 1"/>
          <p:cNvSpPr txBox="1"/>
          <p:nvPr/>
        </p:nvSpPr>
        <p:spPr>
          <a:xfrm rot="-5400000">
            <a:off x="4874031" y="3409607"/>
            <a:ext cx="1241251" cy="1378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Podpis  dobro</a:t>
            </a: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v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o</a:t>
            </a: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l'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nl</a:t>
            </a: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k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a:</a:t>
            </a:r>
            <a:endParaRPr sz="800">
              <a:latin typeface="Arial"/>
              <a:cs typeface="Arial"/>
            </a:endParaRPr>
          </a:p>
        </p:txBody>
      </p:sp>
      <p:sp>
        <p:nvSpPr>
          <p:cNvPr id="98" name="text 1"/>
          <p:cNvSpPr txBox="1"/>
          <p:nvPr/>
        </p:nvSpPr>
        <p:spPr>
          <a:xfrm rot="-5400000">
            <a:off x="5450057" y="1837199"/>
            <a:ext cx="36819" cy="22205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99" spc="10" dirty="0">
                <a:solidFill>
                  <a:srgbClr val="C6CECB"/>
                </a:solidFill>
                <a:latin typeface="Arial"/>
                <a:cs typeface="Arial"/>
              </a:rPr>
              <a:t>I</a:t>
            </a:r>
            <a:endParaRPr sz="400">
              <a:latin typeface="Arial"/>
              <a:cs typeface="Arial"/>
            </a:endParaRPr>
          </a:p>
        </p:txBody>
      </p:sp>
      <p:sp>
        <p:nvSpPr>
          <p:cNvPr id="99" name="text 1"/>
          <p:cNvSpPr txBox="1"/>
          <p:nvPr/>
        </p:nvSpPr>
        <p:spPr>
          <a:xfrm rot="-5400000">
            <a:off x="5154592" y="1078178"/>
            <a:ext cx="611982" cy="33048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20" i="1" spc="10" dirty="0">
                <a:solidFill>
                  <a:srgbClr val="666BB6"/>
                </a:solidFill>
                <a:latin typeface="Arial"/>
                <a:cs typeface="Arial"/>
              </a:rPr>
              <a:t>À  </a:t>
            </a:r>
            <a:r>
              <a:rPr sz="2220" spc="10" dirty="0">
                <a:solidFill>
                  <a:srgbClr val="747FC2"/>
                </a:solidFill>
                <a:latin typeface="Arial"/>
                <a:cs typeface="Arial"/>
              </a:rPr>
              <a:t>-</a:t>
            </a:r>
            <a:r>
              <a:rPr sz="2220" spc="10" dirty="0">
                <a:solidFill>
                  <a:srgbClr val="666BB6"/>
                </a:solidFill>
                <a:latin typeface="Arial"/>
                <a:cs typeface="Arial"/>
              </a:rPr>
              <a:t>1</a:t>
            </a:r>
            <a:endParaRPr sz="2200">
              <a:latin typeface="Arial"/>
              <a:cs typeface="Arial"/>
            </a:endParaRPr>
          </a:p>
        </p:txBody>
      </p:sp>
      <p:sp>
        <p:nvSpPr>
          <p:cNvPr id="100" name="text 1"/>
          <p:cNvSpPr txBox="1"/>
          <p:nvPr/>
        </p:nvSpPr>
        <p:spPr>
          <a:xfrm rot="-5400000">
            <a:off x="4468669" y="9329286"/>
            <a:ext cx="1290374" cy="13782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Den  </a:t>
            </a: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k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o</a:t>
            </a: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n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a</a:t>
            </a: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ni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a  pod</a:t>
            </a: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u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ja</a:t>
            </a: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ti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a:</a:t>
            </a:r>
            <a:endParaRPr sz="800">
              <a:latin typeface="Arial"/>
              <a:cs typeface="Arial"/>
            </a:endParaRPr>
          </a:p>
        </p:txBody>
      </p:sp>
      <p:sp>
        <p:nvSpPr>
          <p:cNvPr id="101" name="text 1"/>
          <p:cNvSpPr txBox="1"/>
          <p:nvPr/>
        </p:nvSpPr>
        <p:spPr>
          <a:xfrm rot="-5400000">
            <a:off x="2520958" y="7125725"/>
            <a:ext cx="5698942" cy="13638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20" spc="10" dirty="0">
                <a:solidFill>
                  <a:srgbClr val="626764"/>
                </a:solidFill>
                <a:latin typeface="Arial"/>
                <a:cs typeface="Arial"/>
              </a:rPr>
              <a:t>Druh  vykonávanej  dob</a:t>
            </a:r>
            <a:r>
              <a:rPr sz="920" spc="10" dirty="0">
                <a:solidFill>
                  <a:srgbClr val="515654"/>
                </a:solidFill>
                <a:latin typeface="Arial"/>
                <a:cs typeface="Arial"/>
              </a:rPr>
              <a:t>r</a:t>
            </a:r>
            <a:r>
              <a:rPr sz="920" spc="10" dirty="0">
                <a:solidFill>
                  <a:srgbClr val="626764"/>
                </a:solidFill>
                <a:latin typeface="Arial"/>
                <a:cs typeface="Arial"/>
              </a:rPr>
              <a:t>o</a:t>
            </a:r>
            <a:r>
              <a:rPr sz="920" spc="10" dirty="0">
                <a:solidFill>
                  <a:srgbClr val="515654"/>
                </a:solidFill>
                <a:latin typeface="Arial"/>
                <a:cs typeface="Arial"/>
              </a:rPr>
              <a:t>v</a:t>
            </a:r>
            <a:r>
              <a:rPr sz="920" spc="10" dirty="0">
                <a:solidFill>
                  <a:srgbClr val="626764"/>
                </a:solidFill>
                <a:latin typeface="Arial"/>
                <a:cs typeface="Arial"/>
              </a:rPr>
              <a:t>o</a:t>
            </a:r>
            <a:r>
              <a:rPr sz="920" spc="10" dirty="0">
                <a:solidFill>
                  <a:srgbClr val="515654"/>
                </a:solidFill>
                <a:latin typeface="Arial"/>
                <a:cs typeface="Arial"/>
              </a:rPr>
              <a:t>l'</a:t>
            </a:r>
            <a:r>
              <a:rPr sz="920" spc="10" dirty="0">
                <a:solidFill>
                  <a:srgbClr val="626764"/>
                </a:solidFill>
                <a:latin typeface="Arial"/>
                <a:cs typeface="Arial"/>
              </a:rPr>
              <a:t>n</a:t>
            </a:r>
            <a:r>
              <a:rPr sz="920" spc="10" dirty="0">
                <a:solidFill>
                  <a:srgbClr val="515654"/>
                </a:solidFill>
                <a:latin typeface="Arial"/>
                <a:cs typeface="Arial"/>
              </a:rPr>
              <a:t>l</a:t>
            </a:r>
            <a:r>
              <a:rPr sz="920" spc="10" dirty="0">
                <a:solidFill>
                  <a:srgbClr val="626764"/>
                </a:solidFill>
                <a:latin typeface="Arial"/>
                <a:cs typeface="Arial"/>
              </a:rPr>
              <a:t>cke</a:t>
            </a:r>
            <a:r>
              <a:rPr sz="920" spc="10" dirty="0">
                <a:solidFill>
                  <a:srgbClr val="515654"/>
                </a:solidFill>
                <a:latin typeface="Arial"/>
                <a:cs typeface="Arial"/>
              </a:rPr>
              <a:t>j   </a:t>
            </a:r>
            <a:r>
              <a:rPr sz="920" spc="10" dirty="0">
                <a:solidFill>
                  <a:srgbClr val="626764"/>
                </a:solidFill>
                <a:latin typeface="Arial"/>
                <a:cs typeface="Arial"/>
              </a:rPr>
              <a:t>ö</a:t>
            </a:r>
            <a:r>
              <a:rPr sz="920" spc="10" dirty="0">
                <a:solidFill>
                  <a:srgbClr val="515654"/>
                </a:solidFill>
                <a:latin typeface="Arial"/>
                <a:cs typeface="Arial"/>
              </a:rPr>
              <a:t>i</a:t>
            </a:r>
            <a:r>
              <a:rPr sz="920" spc="10" dirty="0">
                <a:solidFill>
                  <a:srgbClr val="626764"/>
                </a:solidFill>
                <a:latin typeface="Arial"/>
                <a:cs typeface="Arial"/>
              </a:rPr>
              <a:t>nnos</a:t>
            </a:r>
            <a:r>
              <a:rPr sz="920" spc="10" dirty="0">
                <a:solidFill>
                  <a:srgbClr val="515654"/>
                </a:solidFill>
                <a:latin typeface="Arial"/>
                <a:cs typeface="Arial"/>
              </a:rPr>
              <a:t>tí     </a:t>
            </a:r>
            <a:r>
              <a:rPr sz="870" spc="10" dirty="0">
                <a:solidFill>
                  <a:srgbClr val="EE8B83"/>
                </a:solidFill>
                <a:latin typeface="Arial"/>
                <a:cs typeface="Arial"/>
              </a:rPr>
              <a:t>zabezpeëenie   organizácie   zápasu,   vedenie   a  kouëinq</a:t>
            </a:r>
            <a:endParaRPr sz="800">
              <a:latin typeface="Arial"/>
              <a:cs typeface="Arial"/>
            </a:endParaRPr>
          </a:p>
        </p:txBody>
      </p:sp>
      <p:sp>
        <p:nvSpPr>
          <p:cNvPr id="102" name="text 1"/>
          <p:cNvSpPr txBox="1"/>
          <p:nvPr/>
        </p:nvSpPr>
        <p:spPr>
          <a:xfrm rot="-5400000">
            <a:off x="4719878" y="9168823"/>
            <a:ext cx="1621600" cy="1378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29" spc="10" dirty="0">
                <a:solidFill>
                  <a:srgbClr val="626764"/>
                </a:solidFill>
                <a:latin typeface="Arial"/>
                <a:cs typeface="Arial"/>
              </a:rPr>
              <a:t>(</a:t>
            </a:r>
            <a:r>
              <a:rPr sz="829" spc="10" dirty="0">
                <a:solidFill>
                  <a:srgbClr val="515654"/>
                </a:solidFill>
                <a:latin typeface="Arial"/>
                <a:cs typeface="Arial"/>
              </a:rPr>
              <a:t>p</a:t>
            </a:r>
            <a:r>
              <a:rPr sz="829" spc="10" dirty="0">
                <a:solidFill>
                  <a:srgbClr val="626764"/>
                </a:solidFill>
                <a:latin typeface="Arial"/>
                <a:cs typeface="Arial"/>
              </a:rPr>
              <a:t>op</a:t>
            </a:r>
            <a:r>
              <a:rPr sz="829" spc="10" dirty="0">
                <a:solidFill>
                  <a:srgbClr val="515654"/>
                </a:solidFill>
                <a:latin typeface="Arial"/>
                <a:cs typeface="Arial"/>
              </a:rPr>
              <a:t>i</a:t>
            </a:r>
            <a:r>
              <a:rPr sz="829" spc="10" dirty="0">
                <a:solidFill>
                  <a:srgbClr val="626764"/>
                </a:solidFill>
                <a:latin typeface="Arial"/>
                <a:cs typeface="Arial"/>
              </a:rPr>
              <a:t>s  vykonáva</a:t>
            </a:r>
            <a:r>
              <a:rPr sz="829" spc="10" dirty="0">
                <a:solidFill>
                  <a:srgbClr val="515654"/>
                </a:solidFill>
                <a:latin typeface="Arial"/>
                <a:cs typeface="Arial"/>
              </a:rPr>
              <a:t>n</a:t>
            </a:r>
            <a:r>
              <a:rPr sz="829" spc="10" dirty="0">
                <a:solidFill>
                  <a:srgbClr val="626764"/>
                </a:solidFill>
                <a:latin typeface="Arial"/>
                <a:cs typeface="Arial"/>
              </a:rPr>
              <a:t>e</a:t>
            </a:r>
            <a:r>
              <a:rPr sz="829" spc="10" dirty="0">
                <a:solidFill>
                  <a:srgbClr val="515654"/>
                </a:solidFill>
                <a:latin typeface="Arial"/>
                <a:cs typeface="Arial"/>
              </a:rPr>
              <a:t>j   </a:t>
            </a:r>
            <a:r>
              <a:rPr sz="829" spc="10" dirty="0">
                <a:solidFill>
                  <a:srgbClr val="626764"/>
                </a:solidFill>
                <a:latin typeface="Arial"/>
                <a:cs typeface="Arial"/>
              </a:rPr>
              <a:t>ö</a:t>
            </a:r>
            <a:r>
              <a:rPr sz="829" spc="10" dirty="0">
                <a:solidFill>
                  <a:srgbClr val="787F7C"/>
                </a:solidFill>
                <a:latin typeface="Arial"/>
                <a:cs typeface="Arial"/>
              </a:rPr>
              <a:t>í</a:t>
            </a:r>
            <a:r>
              <a:rPr sz="829" spc="10" dirty="0">
                <a:solidFill>
                  <a:srgbClr val="515654"/>
                </a:solidFill>
                <a:latin typeface="Arial"/>
                <a:cs typeface="Arial"/>
              </a:rPr>
              <a:t>n</a:t>
            </a:r>
            <a:r>
              <a:rPr sz="829" spc="10" dirty="0">
                <a:solidFill>
                  <a:srgbClr val="626764"/>
                </a:solidFill>
                <a:latin typeface="Arial"/>
                <a:cs typeface="Arial"/>
              </a:rPr>
              <a:t>nos</a:t>
            </a:r>
            <a:r>
              <a:rPr sz="829" spc="10" dirty="0">
                <a:solidFill>
                  <a:srgbClr val="515654"/>
                </a:solidFill>
                <a:latin typeface="Arial"/>
                <a:cs typeface="Arial"/>
              </a:rPr>
              <a:t>t</a:t>
            </a:r>
            <a:r>
              <a:rPr sz="829" spc="10" dirty="0">
                <a:solidFill>
                  <a:srgbClr val="626764"/>
                </a:solidFill>
                <a:latin typeface="Arial"/>
                <a:cs typeface="Arial"/>
              </a:rPr>
              <a:t>i):</a:t>
            </a:r>
            <a:endParaRPr sz="800">
              <a:latin typeface="Arial"/>
              <a:cs typeface="Arial"/>
            </a:endParaRPr>
          </a:p>
        </p:txBody>
      </p:sp>
      <p:sp>
        <p:nvSpPr>
          <p:cNvPr id="103" name="text 1"/>
          <p:cNvSpPr txBox="1"/>
          <p:nvPr/>
        </p:nvSpPr>
        <p:spPr>
          <a:xfrm rot="-5400000">
            <a:off x="5239156" y="7189882"/>
            <a:ext cx="603628" cy="1378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20" spc="10" dirty="0">
                <a:solidFill>
                  <a:srgbClr val="C6CECB"/>
                </a:solidFill>
                <a:latin typeface="Arial"/>
                <a:cs typeface="Arial"/>
              </a:rPr>
              <a:t>[</a:t>
            </a:r>
            <a:r>
              <a:rPr sz="920" spc="10" dirty="0">
                <a:solidFill>
                  <a:srgbClr val="EE8B83"/>
                </a:solidFill>
                <a:latin typeface="Arial"/>
                <a:cs typeface="Arial"/>
              </a:rPr>
              <a:t>druzstva</a:t>
            </a:r>
            <a:endParaRPr sz="900">
              <a:latin typeface="Arial"/>
              <a:cs typeface="Arial"/>
            </a:endParaRPr>
          </a:p>
        </p:txBody>
      </p:sp>
      <p:sp>
        <p:nvSpPr>
          <p:cNvPr id="104" name="text 1"/>
          <p:cNvSpPr txBox="1"/>
          <p:nvPr/>
        </p:nvSpPr>
        <p:spPr>
          <a:xfrm rot="-5400000">
            <a:off x="5587680" y="7420695"/>
            <a:ext cx="172631" cy="1072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750" spc="10" dirty="0">
                <a:solidFill>
                  <a:srgbClr val="787F7C"/>
                </a:solidFill>
                <a:latin typeface="Arial"/>
                <a:cs typeface="Arial"/>
              </a:rPr>
              <a:t>'</a:t>
            </a:r>
            <a:endParaRPr sz="700">
              <a:latin typeface="Arial"/>
              <a:cs typeface="Arial"/>
            </a:endParaRPr>
          </a:p>
        </p:txBody>
      </p:sp>
      <p:sp>
        <p:nvSpPr>
          <p:cNvPr id="105" name="text 1"/>
          <p:cNvSpPr txBox="1"/>
          <p:nvPr/>
        </p:nvSpPr>
        <p:spPr>
          <a:xfrm rot="-5400000">
            <a:off x="5449899" y="7196236"/>
            <a:ext cx="598579" cy="13017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solidFill>
                  <a:srgbClr val="C6CECB"/>
                </a:solidFill>
                <a:latin typeface="Arial"/>
                <a:cs typeface="Arial"/>
              </a:rPr>
              <a:t>i</a:t>
            </a:r>
            <a:r>
              <a:rPr sz="900" spc="10" dirty="0">
                <a:solidFill>
                  <a:srgbClr val="626764"/>
                </a:solidFill>
                <a:latin typeface="Arial"/>
                <a:cs typeface="Arial"/>
              </a:rPr>
              <a:t>sportové</a:t>
            </a:r>
            <a:endParaRPr sz="900">
              <a:latin typeface="Arial"/>
              <a:cs typeface="Arial"/>
            </a:endParaRPr>
          </a:p>
        </p:txBody>
      </p:sp>
      <p:sp>
        <p:nvSpPr>
          <p:cNvPr id="106" name="text 1"/>
          <p:cNvSpPr txBox="1"/>
          <p:nvPr/>
        </p:nvSpPr>
        <p:spPr>
          <a:xfrm rot="-5400000">
            <a:off x="4351073" y="8420666"/>
            <a:ext cx="3115279" cy="14046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(§   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3  o</a:t>
            </a: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d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s.  1  p</a:t>
            </a: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i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sm</a:t>
            </a:r>
            <a:r>
              <a:rPr sz="859" spc="10" dirty="0">
                <a:solidFill>
                  <a:srgbClr val="8C9895"/>
                </a:solidFill>
                <a:latin typeface="Arial"/>
                <a:cs typeface="Arial"/>
              </a:rPr>
              <a:t>.  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d) zák</a:t>
            </a:r>
            <a:r>
              <a:rPr sz="859" spc="10" dirty="0">
                <a:solidFill>
                  <a:srgbClr val="787F7C"/>
                </a:solidFill>
                <a:latin typeface="Arial"/>
                <a:cs typeface="Arial"/>
              </a:rPr>
              <a:t>. </a:t>
            </a:r>
            <a:r>
              <a:rPr sz="1410" spc="10" dirty="0">
                <a:solidFill>
                  <a:srgbClr val="626764"/>
                </a:solidFill>
                <a:latin typeface="Arial"/>
                <a:cs typeface="Arial"/>
              </a:rPr>
              <a:t>c</a:t>
            </a:r>
            <a:r>
              <a:rPr sz="1410" spc="10" dirty="0">
                <a:solidFill>
                  <a:srgbClr val="787F7C"/>
                </a:solidFill>
                <a:latin typeface="Arial"/>
                <a:cs typeface="Arial"/>
              </a:rPr>
              <a:t>. 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406/2011  Z.z</a:t>
            </a:r>
            <a:r>
              <a:rPr sz="859" spc="10" dirty="0">
                <a:solidFill>
                  <a:srgbClr val="787F7C"/>
                </a:solidFill>
                <a:latin typeface="Arial"/>
                <a:cs typeface="Arial"/>
              </a:rPr>
              <a:t>.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)    </a:t>
            </a:r>
            <a:r>
              <a:rPr sz="809" spc="10" dirty="0">
                <a:solidFill>
                  <a:srgbClr val="C6CECB"/>
                </a:solidFill>
                <a:latin typeface="Arial"/>
                <a:cs typeface="Arial"/>
              </a:rPr>
              <a:t>'</a:t>
            </a: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podujatie</a:t>
            </a:r>
            <a:endParaRPr sz="800">
              <a:latin typeface="Arial"/>
              <a:cs typeface="Arial"/>
            </a:endParaRPr>
          </a:p>
        </p:txBody>
      </p:sp>
      <p:sp>
        <p:nvSpPr>
          <p:cNvPr id="107" name="text 1"/>
          <p:cNvSpPr txBox="1"/>
          <p:nvPr/>
        </p:nvSpPr>
        <p:spPr>
          <a:xfrm rot="-5400000">
            <a:off x="5981867" y="7326789"/>
            <a:ext cx="275660" cy="1301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39" spc="10" dirty="0">
                <a:solidFill>
                  <a:srgbClr val="626764"/>
                </a:solidFill>
                <a:latin typeface="Arial"/>
                <a:cs typeface="Arial"/>
              </a:rPr>
              <a:t>máj</a:t>
            </a:r>
            <a:endParaRPr sz="800">
              <a:latin typeface="Arial"/>
              <a:cs typeface="Arial"/>
            </a:endParaRPr>
          </a:p>
        </p:txBody>
      </p:sp>
      <p:sp>
        <p:nvSpPr>
          <p:cNvPr id="108" name="text 1"/>
          <p:cNvSpPr txBox="1"/>
          <p:nvPr/>
        </p:nvSpPr>
        <p:spPr>
          <a:xfrm rot="-5400000">
            <a:off x="5297441" y="9525106"/>
            <a:ext cx="898734" cy="13782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D</a:t>
            </a: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ruh  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poduja</a:t>
            </a: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ti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a:</a:t>
            </a:r>
            <a:endParaRPr sz="800">
              <a:latin typeface="Arial"/>
              <a:cs typeface="Arial"/>
            </a:endParaRPr>
          </a:p>
        </p:txBody>
      </p:sp>
      <p:sp>
        <p:nvSpPr>
          <p:cNvPr id="109" name="text 1"/>
          <p:cNvSpPr txBox="1"/>
          <p:nvPr/>
        </p:nvSpPr>
        <p:spPr>
          <a:xfrm rot="-5400000">
            <a:off x="3805004" y="2517409"/>
            <a:ext cx="3888369" cy="1301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70" spc="10" dirty="0">
                <a:solidFill>
                  <a:srgbClr val="C6CECB"/>
                </a:solidFill>
                <a:latin typeface="Arial"/>
                <a:cs typeface="Arial"/>
              </a:rPr>
              <a:t>¡</a:t>
            </a:r>
            <a:r>
              <a:rPr sz="870" spc="10" dirty="0">
                <a:solidFill>
                  <a:srgbClr val="626764"/>
                </a:solidFill>
                <a:latin typeface="Arial"/>
                <a:cs typeface="Arial"/>
              </a:rPr>
              <a:t>sportová   príprava   pre   </a:t>
            </a:r>
            <a:r>
              <a:rPr sz="1170" spc="10" dirty="0">
                <a:solidFill>
                  <a:srgbClr val="626764"/>
                </a:solidFill>
                <a:latin typeface="Arial"/>
                <a:cs typeface="Arial"/>
              </a:rPr>
              <a:t>s</a:t>
            </a:r>
            <a:r>
              <a:rPr sz="1170" spc="10" dirty="0">
                <a:solidFill>
                  <a:srgbClr val="787F7C"/>
                </a:solidFill>
                <a:latin typeface="Arial"/>
                <a:cs typeface="Arial"/>
              </a:rPr>
              <a:t>ü</a:t>
            </a:r>
            <a:r>
              <a:rPr sz="1170" spc="10" dirty="0">
                <a:solidFill>
                  <a:srgbClr val="626764"/>
                </a:solidFill>
                <a:latin typeface="Arial"/>
                <a:cs typeface="Arial"/>
              </a:rPr>
              <a:t>raze   </a:t>
            </a:r>
            <a:r>
              <a:rPr sz="870" spc="10" dirty="0">
                <a:solidFill>
                  <a:srgbClr val="626764"/>
                </a:solidFill>
                <a:latin typeface="Arial"/>
                <a:cs typeface="Arial"/>
              </a:rPr>
              <a:t>Slovenskej   vole</a:t>
            </a:r>
            <a:r>
              <a:rPr sz="870" spc="10" dirty="0">
                <a:solidFill>
                  <a:srgbClr val="515654"/>
                </a:solidFill>
                <a:latin typeface="Arial"/>
                <a:cs typeface="Arial"/>
              </a:rPr>
              <a:t>j</a:t>
            </a:r>
            <a:r>
              <a:rPr sz="870" spc="10" dirty="0">
                <a:solidFill>
                  <a:srgbClr val="626764"/>
                </a:solidFill>
                <a:latin typeface="Arial"/>
                <a:cs typeface="Arial"/>
              </a:rPr>
              <a:t>balovej   federâc</a:t>
            </a:r>
            <a:r>
              <a:rPr sz="870" spc="10" dirty="0">
                <a:solidFill>
                  <a:srgbClr val="515654"/>
                </a:solidFill>
                <a:latin typeface="Arial"/>
                <a:cs typeface="Arial"/>
              </a:rPr>
              <a:t>i</a:t>
            </a:r>
            <a:r>
              <a:rPr sz="870" spc="10" dirty="0">
                <a:solidFill>
                  <a:srgbClr val="626764"/>
                </a:solidFill>
                <a:latin typeface="Arial"/>
                <a:cs typeface="Arial"/>
              </a:rPr>
              <a:t>e</a:t>
            </a:r>
            <a:endParaRPr sz="800">
              <a:latin typeface="Arial"/>
              <a:cs typeface="Arial"/>
            </a:endParaRPr>
          </a:p>
        </p:txBody>
      </p:sp>
      <p:sp>
        <p:nvSpPr>
          <p:cNvPr id="110" name="text 1"/>
          <p:cNvSpPr txBox="1"/>
          <p:nvPr/>
        </p:nvSpPr>
        <p:spPr>
          <a:xfrm rot="-5400000">
            <a:off x="5807991" y="4429058"/>
            <a:ext cx="126327" cy="6891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500" spc="10" dirty="0">
                <a:solidFill>
                  <a:srgbClr val="C6CECB"/>
                </a:solidFill>
                <a:latin typeface="Arial"/>
                <a:cs typeface="Arial"/>
              </a:rPr>
              <a:t>I</a:t>
            </a:r>
            <a:endParaRPr sz="500">
              <a:latin typeface="Arial"/>
              <a:cs typeface="Arial"/>
            </a:endParaRPr>
          </a:p>
        </p:txBody>
      </p:sp>
      <p:sp>
        <p:nvSpPr>
          <p:cNvPr id="111" name="text 1"/>
          <p:cNvSpPr txBox="1"/>
          <p:nvPr/>
        </p:nvSpPr>
        <p:spPr>
          <a:xfrm rot="-5400000">
            <a:off x="5955448" y="4388036"/>
            <a:ext cx="55229" cy="22205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649" spc="10" dirty="0">
                <a:solidFill>
                  <a:srgbClr val="C6CECB"/>
                </a:solidFill>
                <a:latin typeface="Arial"/>
                <a:cs typeface="Arial"/>
              </a:rPr>
              <a:t>I</a:t>
            </a:r>
            <a:endParaRPr sz="600">
              <a:latin typeface="Arial"/>
              <a:cs typeface="Arial"/>
            </a:endParaRPr>
          </a:p>
        </p:txBody>
      </p:sp>
      <p:sp>
        <p:nvSpPr>
          <p:cNvPr id="112" name="text 1"/>
          <p:cNvSpPr txBox="1"/>
          <p:nvPr/>
        </p:nvSpPr>
        <p:spPr>
          <a:xfrm rot="-5400000">
            <a:off x="5327769" y="6145570"/>
            <a:ext cx="1017123" cy="14403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99" spc="10" dirty="0">
                <a:solidFill>
                  <a:srgbClr val="C6CECB"/>
                </a:solidFill>
                <a:latin typeface="Arial"/>
                <a:cs typeface="Arial"/>
              </a:rPr>
              <a:t>'</a:t>
            </a:r>
            <a:r>
              <a:rPr sz="899" spc="10" dirty="0">
                <a:solidFill>
                  <a:srgbClr val="515654"/>
                </a:solidFill>
                <a:latin typeface="Arial"/>
                <a:cs typeface="Arial"/>
              </a:rPr>
              <a:t>N</a:t>
            </a:r>
            <a:r>
              <a:rPr sz="899" spc="10" dirty="0">
                <a:solidFill>
                  <a:srgbClr val="787F7C"/>
                </a:solidFill>
                <a:latin typeface="Arial"/>
                <a:cs typeface="Arial"/>
              </a:rPr>
              <a:t>á</a:t>
            </a:r>
            <a:r>
              <a:rPr sz="899" spc="10" dirty="0">
                <a:solidFill>
                  <a:srgbClr val="626764"/>
                </a:solidFill>
                <a:latin typeface="Arial"/>
                <a:cs typeface="Arial"/>
              </a:rPr>
              <a:t>zov  </a:t>
            </a:r>
            <a:r>
              <a:rPr sz="799" spc="10" dirty="0">
                <a:solidFill>
                  <a:srgbClr val="626764"/>
                </a:solidFill>
                <a:latin typeface="Arial"/>
                <a:cs typeface="Arial"/>
              </a:rPr>
              <a:t>podu</a:t>
            </a:r>
            <a:r>
              <a:rPr sz="799" spc="10" dirty="0">
                <a:solidFill>
                  <a:srgbClr val="515654"/>
                </a:solidFill>
                <a:latin typeface="Arial"/>
                <a:cs typeface="Arial"/>
              </a:rPr>
              <a:t>j</a:t>
            </a:r>
            <a:r>
              <a:rPr sz="799" spc="10" dirty="0">
                <a:solidFill>
                  <a:srgbClr val="626764"/>
                </a:solidFill>
                <a:latin typeface="Arial"/>
                <a:cs typeface="Arial"/>
              </a:rPr>
              <a:t>at</a:t>
            </a:r>
            <a:r>
              <a:rPr sz="799" spc="10" dirty="0">
                <a:solidFill>
                  <a:srgbClr val="515654"/>
                </a:solidFill>
                <a:latin typeface="Arial"/>
                <a:cs typeface="Arial"/>
              </a:rPr>
              <a:t>i</a:t>
            </a:r>
            <a:r>
              <a:rPr sz="799" spc="10" dirty="0">
                <a:solidFill>
                  <a:srgbClr val="626764"/>
                </a:solidFill>
                <a:latin typeface="Arial"/>
                <a:cs typeface="Arial"/>
              </a:rPr>
              <a:t>a:</a:t>
            </a:r>
            <a:endParaRPr sz="700">
              <a:latin typeface="Arial"/>
              <a:cs typeface="Arial"/>
            </a:endParaRPr>
          </a:p>
        </p:txBody>
      </p:sp>
      <p:sp>
        <p:nvSpPr>
          <p:cNvPr id="113" name="text 1"/>
          <p:cNvSpPr txBox="1"/>
          <p:nvPr/>
        </p:nvSpPr>
        <p:spPr>
          <a:xfrm rot="-5400000">
            <a:off x="5165943" y="5525723"/>
            <a:ext cx="2041687" cy="2973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5150">
              <a:lnSpc>
                <a:spcPct val="100000"/>
              </a:lnSpc>
            </a:pPr>
            <a:r>
              <a:rPr sz="889" spc="10" dirty="0">
                <a:solidFill>
                  <a:srgbClr val="626764"/>
                </a:solidFill>
                <a:latin typeface="Arial"/>
                <a:cs typeface="Arial"/>
              </a:rPr>
              <a:t>Rozsah  vykonâvania  do</a:t>
            </a:r>
            <a:r>
              <a:rPr sz="889" spc="10" dirty="0">
                <a:solidFill>
                  <a:srgbClr val="515654"/>
                </a:solidFill>
                <a:latin typeface="Arial"/>
                <a:cs typeface="Arial"/>
              </a:rPr>
              <a:t>br</a:t>
            </a:r>
            <a:r>
              <a:rPr sz="889" spc="10" dirty="0">
                <a:solidFill>
                  <a:srgbClr val="626764"/>
                </a:solidFill>
                <a:latin typeface="Arial"/>
                <a:cs typeface="Arial"/>
              </a:rPr>
              <a:t>ovorn</a:t>
            </a:r>
            <a:r>
              <a:rPr sz="889" spc="10" dirty="0">
                <a:solidFill>
                  <a:srgbClr val="515654"/>
                </a:solidFill>
                <a:latin typeface="Arial"/>
                <a:cs typeface="Arial"/>
              </a:rPr>
              <a:t>i</a:t>
            </a:r>
            <a:r>
              <a:rPr sz="889" spc="10" dirty="0">
                <a:solidFill>
                  <a:srgbClr val="626764"/>
                </a:solidFill>
                <a:latin typeface="Arial"/>
                <a:cs typeface="Arial"/>
              </a:rPr>
              <a:t>ckej</a:t>
            </a:r>
            <a:endParaRPr sz="8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950" spc="10" dirty="0">
                <a:solidFill>
                  <a:srgbClr val="626764"/>
                </a:solidFill>
                <a:latin typeface="Arial"/>
                <a:cs typeface="Arial"/>
              </a:rPr>
              <a:t>c</a:t>
            </a:r>
            <a:r>
              <a:rPr sz="950" spc="10" dirty="0">
                <a:solidFill>
                  <a:srgbClr val="515654"/>
                </a:solidFill>
                <a:latin typeface="Arial"/>
                <a:cs typeface="Arial"/>
              </a:rPr>
              <a:t>i</a:t>
            </a:r>
            <a:r>
              <a:rPr sz="950" spc="10" dirty="0">
                <a:solidFill>
                  <a:srgbClr val="626764"/>
                </a:solidFill>
                <a:latin typeface="Arial"/>
                <a:cs typeface="Arial"/>
              </a:rPr>
              <a:t>n</a:t>
            </a:r>
            <a:r>
              <a:rPr sz="950" spc="10" dirty="0">
                <a:solidFill>
                  <a:srgbClr val="515654"/>
                </a:solidFill>
                <a:latin typeface="Arial"/>
                <a:cs typeface="Arial"/>
              </a:rPr>
              <a:t>n</a:t>
            </a:r>
            <a:r>
              <a:rPr sz="950" spc="10" dirty="0">
                <a:solidFill>
                  <a:srgbClr val="626764"/>
                </a:solidFill>
                <a:latin typeface="Arial"/>
                <a:cs typeface="Arial"/>
              </a:rPr>
              <a:t>osti  (poèet  hod</a:t>
            </a:r>
            <a:r>
              <a:rPr sz="950" spc="10" dirty="0">
                <a:solidFill>
                  <a:srgbClr val="515654"/>
                </a:solidFill>
                <a:latin typeface="Arial"/>
                <a:cs typeface="Arial"/>
              </a:rPr>
              <a:t>í</a:t>
            </a:r>
            <a:r>
              <a:rPr sz="950" spc="10" dirty="0">
                <a:solidFill>
                  <a:srgbClr val="626764"/>
                </a:solidFill>
                <a:latin typeface="Arial"/>
                <a:cs typeface="Arial"/>
              </a:rPr>
              <a:t>n):  8x2  mes.</a:t>
            </a:r>
            <a:endParaRPr sz="900">
              <a:latin typeface="Arial"/>
              <a:cs typeface="Arial"/>
            </a:endParaRPr>
          </a:p>
        </p:txBody>
      </p:sp>
      <p:sp>
        <p:nvSpPr>
          <p:cNvPr id="114" name="text 1"/>
          <p:cNvSpPr txBox="1"/>
          <p:nvPr/>
        </p:nvSpPr>
        <p:spPr>
          <a:xfrm rot="-5400000">
            <a:off x="5123695" y="2923435"/>
            <a:ext cx="2131329" cy="2922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59" spc="10" dirty="0">
                <a:solidFill>
                  <a:srgbClr val="C6CECB"/>
                </a:solidFill>
                <a:latin typeface="Arial"/>
                <a:cs typeface="Arial"/>
              </a:rPr>
              <a:t>1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Dobrovornicku   cin</a:t>
            </a: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n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ost'  za  prij</a:t>
            </a: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im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atera</a:t>
            </a:r>
            <a:endParaRPr sz="800">
              <a:latin typeface="Arial"/>
              <a:cs typeface="Arial"/>
            </a:endParaRPr>
          </a:p>
          <a:p>
            <a:pPr marL="36056">
              <a:lnSpc>
                <a:spcPct val="100000"/>
              </a:lnSpc>
            </a:pPr>
            <a:r>
              <a:rPr sz="920" spc="10" dirty="0">
                <a:solidFill>
                  <a:srgbClr val="626764"/>
                </a:solidFill>
                <a:latin typeface="Arial"/>
                <a:cs typeface="Arial"/>
              </a:rPr>
              <a:t>r</a:t>
            </a:r>
            <a:r>
              <a:rPr sz="920" spc="10" dirty="0">
                <a:solidFill>
                  <a:srgbClr val="515654"/>
                </a:solidFill>
                <a:latin typeface="Arial"/>
                <a:cs typeface="Arial"/>
              </a:rPr>
              <a:t>i</a:t>
            </a:r>
            <a:r>
              <a:rPr sz="920" spc="10" dirty="0">
                <a:solidFill>
                  <a:srgbClr val="626764"/>
                </a:solidFill>
                <a:latin typeface="Arial"/>
                <a:cs typeface="Arial"/>
              </a:rPr>
              <a:t>adi</a:t>
            </a:r>
            <a:r>
              <a:rPr sz="920" spc="10" dirty="0">
                <a:solidFill>
                  <a:srgbClr val="515654"/>
                </a:solidFill>
                <a:latin typeface="Arial"/>
                <a:cs typeface="Arial"/>
              </a:rPr>
              <a:t>l  </a:t>
            </a:r>
            <a:r>
              <a:rPr sz="920" spc="10" dirty="0">
                <a:solidFill>
                  <a:srgbClr val="626764"/>
                </a:solidFill>
                <a:latin typeface="Arial"/>
                <a:cs typeface="Arial"/>
              </a:rPr>
              <a:t>(meno</a:t>
            </a:r>
            <a:r>
              <a:rPr sz="920" spc="10" dirty="0">
                <a:solidFill>
                  <a:srgbClr val="787F7C"/>
                </a:solidFill>
                <a:latin typeface="Arial"/>
                <a:cs typeface="Arial"/>
              </a:rPr>
              <a:t>,  </a:t>
            </a:r>
            <a:r>
              <a:rPr sz="920" spc="10" dirty="0">
                <a:solidFill>
                  <a:srgbClr val="626764"/>
                </a:solidFill>
                <a:latin typeface="Arial"/>
                <a:cs typeface="Arial"/>
              </a:rPr>
              <a:t>pr</a:t>
            </a:r>
            <a:r>
              <a:rPr sz="920" spc="10" dirty="0">
                <a:solidFill>
                  <a:srgbClr val="515654"/>
                </a:solidFill>
                <a:latin typeface="Arial"/>
                <a:cs typeface="Arial"/>
              </a:rPr>
              <a:t>i</a:t>
            </a:r>
            <a:r>
              <a:rPr sz="920" spc="10" dirty="0">
                <a:solidFill>
                  <a:srgbClr val="626764"/>
                </a:solidFill>
                <a:latin typeface="Arial"/>
                <a:cs typeface="Arial"/>
              </a:rPr>
              <a:t>ezvisko  a  podpis):</a:t>
            </a:r>
            <a:endParaRPr sz="900">
              <a:latin typeface="Arial"/>
              <a:cs typeface="Arial"/>
            </a:endParaRPr>
          </a:p>
        </p:txBody>
      </p:sp>
      <p:sp>
        <p:nvSpPr>
          <p:cNvPr id="115" name="text 1"/>
          <p:cNvSpPr txBox="1"/>
          <p:nvPr/>
        </p:nvSpPr>
        <p:spPr>
          <a:xfrm rot="-5400000">
            <a:off x="6115467" y="4219064"/>
            <a:ext cx="194861" cy="14221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99" spc="10" dirty="0">
                <a:solidFill>
                  <a:srgbClr val="626764"/>
                </a:solidFill>
                <a:latin typeface="Arial"/>
                <a:cs typeface="Arial"/>
              </a:rPr>
              <a:t>1</a:t>
            </a:r>
            <a:r>
              <a:rPr sz="799" spc="10" dirty="0">
                <a:solidFill>
                  <a:srgbClr val="626764"/>
                </a:solidFill>
                <a:latin typeface="Arial"/>
                <a:cs typeface="Arial"/>
              </a:rPr>
              <a:t>6</a:t>
            </a:r>
            <a:endParaRPr sz="700">
              <a:latin typeface="Arial"/>
              <a:cs typeface="Arial"/>
            </a:endParaRPr>
          </a:p>
        </p:txBody>
      </p:sp>
      <p:sp>
        <p:nvSpPr>
          <p:cNvPr id="116" name="text 1"/>
          <p:cNvSpPr txBox="1"/>
          <p:nvPr/>
        </p:nvSpPr>
        <p:spPr>
          <a:xfrm rot="-5400000">
            <a:off x="5402645" y="1193350"/>
            <a:ext cx="1419051" cy="1378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29" spc="10" dirty="0">
                <a:solidFill>
                  <a:srgbClr val="C6CECB"/>
                </a:solidFill>
                <a:latin typeface="Arial"/>
                <a:cs typeface="Arial"/>
              </a:rPr>
              <a:t>, </a:t>
            </a:r>
            <a:r>
              <a:rPr sz="829" spc="10" dirty="0">
                <a:solidFill>
                  <a:srgbClr val="515654"/>
                </a:solidFill>
                <a:latin typeface="Arial"/>
                <a:cs typeface="Arial"/>
              </a:rPr>
              <a:t>I</a:t>
            </a:r>
            <a:r>
              <a:rPr sz="829" spc="10" dirty="0">
                <a:solidFill>
                  <a:srgbClr val="626764"/>
                </a:solidFill>
                <a:latin typeface="Arial"/>
                <a:cs typeface="Arial"/>
              </a:rPr>
              <a:t>ng.  E</a:t>
            </a:r>
            <a:r>
              <a:rPr sz="829" spc="10" dirty="0">
                <a:solidFill>
                  <a:srgbClr val="515654"/>
                </a:solidFill>
                <a:latin typeface="Arial"/>
                <a:cs typeface="Arial"/>
              </a:rPr>
              <a:t>l</a:t>
            </a:r>
            <a:r>
              <a:rPr sz="829" spc="10" dirty="0">
                <a:solidFill>
                  <a:srgbClr val="626764"/>
                </a:solidFill>
                <a:latin typeface="Arial"/>
                <a:cs typeface="Arial"/>
              </a:rPr>
              <a:t>ena  Gramblicková</a:t>
            </a:r>
            <a:endParaRPr sz="800">
              <a:latin typeface="Arial"/>
              <a:cs typeface="Arial"/>
            </a:endParaRPr>
          </a:p>
        </p:txBody>
      </p:sp>
      <p:sp>
        <p:nvSpPr>
          <p:cNvPr id="117" name="text 1"/>
          <p:cNvSpPr txBox="1"/>
          <p:nvPr/>
        </p:nvSpPr>
        <p:spPr>
          <a:xfrm rot="-5400000">
            <a:off x="6087700" y="1201012"/>
            <a:ext cx="401639" cy="39817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50" i="1" spc="10" dirty="0">
                <a:solidFill>
                  <a:srgbClr val="747FC2"/>
                </a:solidFill>
                <a:latin typeface="Arial"/>
                <a:cs typeface="Arial"/>
              </a:rPr>
              <a:t>f_</a:t>
            </a:r>
            <a:r>
              <a:rPr sz="1750" i="1" spc="10" dirty="0">
                <a:solidFill>
                  <a:srgbClr val="BEC2E1"/>
                </a:solidFill>
                <a:latin typeface="Arial"/>
                <a:cs typeface="Arial"/>
              </a:rPr>
              <a:t>-</a:t>
            </a:r>
            <a:endParaRPr sz="1700">
              <a:latin typeface="Arial"/>
              <a:cs typeface="Arial"/>
            </a:endParaRPr>
          </a:p>
        </p:txBody>
      </p:sp>
      <p:sp>
        <p:nvSpPr>
          <p:cNvPr id="118" name="text 1"/>
          <p:cNvSpPr txBox="1"/>
          <p:nvPr/>
        </p:nvSpPr>
        <p:spPr>
          <a:xfrm rot="-5400000">
            <a:off x="6227631" y="1030734"/>
            <a:ext cx="724236" cy="40583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30" spc="10" dirty="0">
                <a:latin typeface="Arial"/>
                <a:cs typeface="Arial"/>
              </a:rPr>
              <a:t>~</a:t>
            </a:r>
            <a:r>
              <a:rPr sz="1830" spc="10" dirty="0">
                <a:solidFill>
                  <a:srgbClr val="747FC2"/>
                </a:solidFill>
                <a:latin typeface="Arial"/>
                <a:cs typeface="Arial"/>
              </a:rPr>
              <a:t>~.</a:t>
            </a:r>
            <a:r>
              <a:rPr sz="1830" spc="10" dirty="0">
                <a:solidFill>
                  <a:srgbClr val="666BB6"/>
                </a:solidFill>
                <a:latin typeface="Arial"/>
                <a:cs typeface="Arial"/>
              </a:rPr>
              <a:t>t</a:t>
            </a:r>
            <a:r>
              <a:rPr sz="1830" spc="10" dirty="0">
                <a:solidFill>
                  <a:srgbClr val="747FC2"/>
                </a:solidFill>
                <a:latin typeface="Arial"/>
                <a:cs typeface="Arial"/>
              </a:rPr>
              <a:t>~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9" name="text 1"/>
          <p:cNvSpPr txBox="1"/>
          <p:nvPr/>
        </p:nvSpPr>
        <p:spPr>
          <a:xfrm rot="-5400000">
            <a:off x="5580182" y="9334420"/>
            <a:ext cx="1280105" cy="1378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D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eñ  kona</a:t>
            </a: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n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ia  pod</a:t>
            </a: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u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jatia</a:t>
            </a:r>
            <a:r>
              <a:rPr sz="859" spc="10" dirty="0">
                <a:solidFill>
                  <a:srgbClr val="787F7C"/>
                </a:solidFill>
                <a:latin typeface="Arial"/>
                <a:cs typeface="Arial"/>
              </a:rPr>
              <a:t>:</a:t>
            </a:r>
            <a:endParaRPr sz="800">
              <a:latin typeface="Arial"/>
              <a:cs typeface="Arial"/>
            </a:endParaRPr>
          </a:p>
        </p:txBody>
      </p:sp>
      <p:sp>
        <p:nvSpPr>
          <p:cNvPr id="120" name="text 1"/>
          <p:cNvSpPr txBox="1"/>
          <p:nvPr/>
        </p:nvSpPr>
        <p:spPr>
          <a:xfrm rot="-5400000">
            <a:off x="5378602" y="8716018"/>
            <a:ext cx="2362532" cy="29220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5150">
              <a:lnSpc>
                <a:spcPct val="100000"/>
              </a:lnSpc>
            </a:pP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D</a:t>
            </a: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r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uh  vykonáva</a:t>
            </a: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n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e</a:t>
            </a:r>
            <a:r>
              <a:rPr sz="859" spc="10" dirty="0">
                <a:solidFill>
                  <a:srgbClr val="787F7C"/>
                </a:solidFill>
                <a:latin typeface="Arial"/>
                <a:cs typeface="Arial"/>
              </a:rPr>
              <a:t>j   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dob</a:t>
            </a: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r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ovofnícke</a:t>
            </a: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j  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ci</a:t>
            </a: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n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nos</a:t>
            </a: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ti</a:t>
            </a:r>
            <a:endParaRPr sz="8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950" spc="10" dirty="0">
                <a:solidFill>
                  <a:srgbClr val="626764"/>
                </a:solidFill>
                <a:latin typeface="Arial"/>
                <a:cs typeface="Arial"/>
              </a:rPr>
              <a:t>(popis  vykonávanej  </a:t>
            </a:r>
            <a:r>
              <a:rPr sz="950" spc="10" dirty="0">
                <a:solidFill>
                  <a:srgbClr val="787F7C"/>
                </a:solidFill>
                <a:latin typeface="Arial"/>
                <a:cs typeface="Arial"/>
              </a:rPr>
              <a:t>c</a:t>
            </a:r>
            <a:r>
              <a:rPr sz="950" spc="10" dirty="0">
                <a:solidFill>
                  <a:srgbClr val="626764"/>
                </a:solidFill>
                <a:latin typeface="Arial"/>
                <a:cs typeface="Arial"/>
              </a:rPr>
              <a:t>innosti</a:t>
            </a:r>
            <a:r>
              <a:rPr sz="950" spc="10" dirty="0">
                <a:solidFill>
                  <a:srgbClr val="787F7C"/>
                </a:solidFill>
                <a:latin typeface="Arial"/>
                <a:cs typeface="Arial"/>
              </a:rPr>
              <a:t>):</a:t>
            </a:r>
            <a:endParaRPr sz="900">
              <a:latin typeface="Arial"/>
              <a:cs typeface="Arial"/>
            </a:endParaRPr>
          </a:p>
        </p:txBody>
      </p:sp>
      <p:sp>
        <p:nvSpPr>
          <p:cNvPr id="121" name="text 1"/>
          <p:cNvSpPr txBox="1"/>
          <p:nvPr/>
        </p:nvSpPr>
        <p:spPr>
          <a:xfrm rot="-5400000">
            <a:off x="6421887" y="7517424"/>
            <a:ext cx="25115" cy="6125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" spc="10" dirty="0">
                <a:solidFill>
                  <a:srgbClr val="C6CECB"/>
                </a:solidFill>
                <a:latin typeface="Arial"/>
                <a:cs typeface="Arial"/>
              </a:rPr>
              <a:t>1</a:t>
            </a:r>
            <a:endParaRPr sz="100">
              <a:latin typeface="Arial"/>
              <a:cs typeface="Arial"/>
            </a:endParaRPr>
          </a:p>
        </p:txBody>
      </p:sp>
      <p:sp>
        <p:nvSpPr>
          <p:cNvPr id="122" name="text 1"/>
          <p:cNvSpPr txBox="1"/>
          <p:nvPr/>
        </p:nvSpPr>
        <p:spPr>
          <a:xfrm rot="-5400000">
            <a:off x="6065095" y="7136912"/>
            <a:ext cx="695841" cy="1301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solidFill>
                  <a:srgbClr val="42B9DD"/>
                </a:solidFill>
                <a:latin typeface="Arial"/>
                <a:cs typeface="Arial"/>
              </a:rPr>
              <a:t>tréningová</a:t>
            </a:r>
            <a:endParaRPr sz="900">
              <a:latin typeface="Arial"/>
              <a:cs typeface="Arial"/>
            </a:endParaRPr>
          </a:p>
        </p:txBody>
      </p:sp>
      <p:sp>
        <p:nvSpPr>
          <p:cNvPr id="123" name="text 1"/>
          <p:cNvSpPr txBox="1"/>
          <p:nvPr/>
        </p:nvSpPr>
        <p:spPr>
          <a:xfrm rot="-5400000">
            <a:off x="5268452" y="5568080"/>
            <a:ext cx="2433216" cy="1301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solidFill>
                  <a:srgbClr val="42B9DD"/>
                </a:solidFill>
                <a:latin typeface="Arial"/>
                <a:cs typeface="Arial"/>
              </a:rPr>
              <a:t>ëinnost</a:t>
            </a:r>
            <a:r>
              <a:rPr sz="900" spc="10" dirty="0">
                <a:solidFill>
                  <a:srgbClr val="6CCBE3"/>
                </a:solidFill>
                <a:latin typeface="Arial"/>
                <a:cs typeface="Arial"/>
              </a:rPr>
              <a:t>'</a:t>
            </a:r>
            <a:r>
              <a:rPr sz="900" spc="10" dirty="0">
                <a:solidFill>
                  <a:srgbClr val="42B9DD"/>
                </a:solidFill>
                <a:latin typeface="Arial"/>
                <a:cs typeface="Arial"/>
              </a:rPr>
              <a:t>,  príprava,   organizácia   a  vedenie</a:t>
            </a:r>
            <a:endParaRPr sz="900">
              <a:latin typeface="Arial"/>
              <a:cs typeface="Arial"/>
            </a:endParaRPr>
          </a:p>
        </p:txBody>
      </p:sp>
      <p:sp>
        <p:nvSpPr>
          <p:cNvPr id="124" name="text 1"/>
          <p:cNvSpPr txBox="1"/>
          <p:nvPr/>
        </p:nvSpPr>
        <p:spPr>
          <a:xfrm rot="-5400000">
            <a:off x="5501690" y="6326875"/>
            <a:ext cx="2285788" cy="13017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solidFill>
                  <a:srgbClr val="42B9DD"/>
                </a:solidFill>
                <a:latin typeface="Arial"/>
                <a:cs typeface="Arial"/>
              </a:rPr>
              <a:t>tréningovej   ëinnosti   mladsích   ziaëok</a:t>
            </a:r>
            <a:endParaRPr sz="900">
              <a:latin typeface="Arial"/>
              <a:cs typeface="Arial"/>
            </a:endParaRPr>
          </a:p>
        </p:txBody>
      </p:sp>
      <p:sp>
        <p:nvSpPr>
          <p:cNvPr id="125" name="text 1"/>
          <p:cNvSpPr txBox="1"/>
          <p:nvPr/>
        </p:nvSpPr>
        <p:spPr>
          <a:xfrm rot="-5400000">
            <a:off x="5989946" y="3434582"/>
            <a:ext cx="1191302" cy="13782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Pod</a:t>
            </a:r>
            <a:r>
              <a:rPr sz="859" spc="10" dirty="0">
                <a:solidFill>
                  <a:srgbClr val="515654"/>
                </a:solidFill>
                <a:latin typeface="Arial"/>
                <a:cs typeface="Arial"/>
              </a:rPr>
              <a:t>pi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s  dobrovofníka:</a:t>
            </a:r>
            <a:endParaRPr sz="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1561550" y="1561550"/>
            <a:ext cx="10556761" cy="7433661"/>
          </a:xfrm>
          <a:prstGeom prst="rect">
            <a:avLst/>
          </a:prstGeom>
        </p:spPr>
      </p:pic>
      <p:sp>
        <p:nvSpPr>
          <p:cNvPr id="2" name="text 1"/>
          <p:cNvSpPr txBox="1"/>
          <p:nvPr/>
        </p:nvSpPr>
        <p:spPr>
          <a:xfrm rot="5400000">
            <a:off x="6453619" y="765859"/>
            <a:ext cx="846119" cy="13782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29" spc="10" dirty="0">
                <a:solidFill>
                  <a:srgbClr val="69706F"/>
                </a:solidFill>
                <a:latin typeface="Arial"/>
                <a:cs typeface="Arial"/>
              </a:rPr>
              <a:t>Druh  p</a:t>
            </a:r>
            <a:r>
              <a:rPr sz="829" spc="10" dirty="0">
                <a:solidFill>
                  <a:srgbClr val="7D8786"/>
                </a:solidFill>
                <a:latin typeface="Arial"/>
                <a:cs typeface="Arial"/>
              </a:rPr>
              <a:t>o</a:t>
            </a:r>
            <a:r>
              <a:rPr sz="829" spc="10" dirty="0">
                <a:solidFill>
                  <a:srgbClr val="69706F"/>
                </a:solidFill>
                <a:latin typeface="Arial"/>
                <a:cs typeface="Arial"/>
              </a:rPr>
              <a:t>dujati</a:t>
            </a:r>
            <a:r>
              <a:rPr sz="829" spc="10" dirty="0">
                <a:solidFill>
                  <a:srgbClr val="7D8786"/>
                </a:solidFill>
                <a:latin typeface="Arial"/>
                <a:cs typeface="Arial"/>
              </a:rPr>
              <a:t>a</a:t>
            </a:r>
            <a:r>
              <a:rPr sz="829" spc="10" dirty="0">
                <a:solidFill>
                  <a:srgbClr val="96A09F"/>
                </a:solidFill>
                <a:latin typeface="Arial"/>
                <a:cs typeface="Arial"/>
              </a:rPr>
              <a:t>:</a:t>
            </a:r>
            <a:endParaRPr sz="800">
              <a:latin typeface="Arial"/>
              <a:cs typeface="Arial"/>
            </a:endParaRPr>
          </a:p>
        </p:txBody>
      </p:sp>
      <p:sp>
        <p:nvSpPr>
          <p:cNvPr id="3" name="text 1"/>
          <p:cNvSpPr txBox="1"/>
          <p:nvPr/>
        </p:nvSpPr>
        <p:spPr>
          <a:xfrm rot="5400000">
            <a:off x="5111716" y="1937946"/>
            <a:ext cx="3210876" cy="14811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89" spc="10" dirty="0">
                <a:solidFill>
                  <a:srgbClr val="69706F"/>
                </a:solidFill>
                <a:latin typeface="Arial"/>
                <a:cs typeface="Arial"/>
              </a:rPr>
              <a:t>(§  </a:t>
            </a:r>
            <a:r>
              <a:rPr sz="839" spc="10" dirty="0">
                <a:solidFill>
                  <a:srgbClr val="69706F"/>
                </a:solidFill>
                <a:latin typeface="Arial"/>
                <a:cs typeface="Arial"/>
              </a:rPr>
              <a:t>3  </a:t>
            </a:r>
            <a:r>
              <a:rPr sz="889" spc="10" dirty="0">
                <a:solidFill>
                  <a:srgbClr val="69706F"/>
                </a:solidFill>
                <a:latin typeface="Arial"/>
                <a:cs typeface="Arial"/>
              </a:rPr>
              <a:t>ods</a:t>
            </a:r>
            <a:r>
              <a:rPr sz="889" spc="10" dirty="0">
                <a:solidFill>
                  <a:srgbClr val="7D8786"/>
                </a:solidFill>
                <a:latin typeface="Arial"/>
                <a:cs typeface="Arial"/>
              </a:rPr>
              <a:t>. </a:t>
            </a:r>
            <a:r>
              <a:rPr sz="839" spc="10" dirty="0">
                <a:solidFill>
                  <a:srgbClr val="69706F"/>
                </a:solidFill>
                <a:latin typeface="Arial"/>
                <a:cs typeface="Arial"/>
              </a:rPr>
              <a:t>1  </a:t>
            </a:r>
            <a:r>
              <a:rPr sz="889" spc="10" dirty="0">
                <a:solidFill>
                  <a:srgbClr val="69706F"/>
                </a:solidFill>
                <a:latin typeface="Arial"/>
                <a:cs typeface="Arial"/>
              </a:rPr>
              <a:t>plsm</a:t>
            </a:r>
            <a:r>
              <a:rPr sz="889" spc="10" dirty="0">
                <a:solidFill>
                  <a:srgbClr val="7D8786"/>
                </a:solidFill>
                <a:latin typeface="Arial"/>
                <a:cs typeface="Arial"/>
              </a:rPr>
              <a:t>. </a:t>
            </a:r>
            <a:r>
              <a:rPr sz="889" spc="10" dirty="0">
                <a:solidFill>
                  <a:srgbClr val="69706F"/>
                </a:solidFill>
                <a:latin typeface="Arial"/>
                <a:cs typeface="Arial"/>
              </a:rPr>
              <a:t>d</a:t>
            </a:r>
            <a:r>
              <a:rPr sz="889" spc="10" dirty="0">
                <a:solidFill>
                  <a:srgbClr val="7D8786"/>
                </a:solidFill>
                <a:latin typeface="Arial"/>
                <a:cs typeface="Arial"/>
              </a:rPr>
              <a:t>)  </a:t>
            </a:r>
            <a:r>
              <a:rPr sz="889" spc="10" dirty="0">
                <a:solidFill>
                  <a:srgbClr val="69706F"/>
                </a:solidFill>
                <a:latin typeface="Arial"/>
                <a:cs typeface="Arial"/>
              </a:rPr>
              <a:t>zák</a:t>
            </a:r>
            <a:r>
              <a:rPr sz="889" spc="10" dirty="0">
                <a:solidFill>
                  <a:srgbClr val="7D8786"/>
                </a:solidFill>
                <a:latin typeface="Arial"/>
                <a:cs typeface="Arial"/>
              </a:rPr>
              <a:t>. </a:t>
            </a:r>
            <a:r>
              <a:rPr sz="1240" spc="10" dirty="0">
                <a:solidFill>
                  <a:srgbClr val="69706F"/>
                </a:solidFill>
                <a:latin typeface="Arial"/>
                <a:cs typeface="Arial"/>
              </a:rPr>
              <a:t>c</a:t>
            </a:r>
            <a:r>
              <a:rPr sz="1240" spc="10" dirty="0">
                <a:solidFill>
                  <a:srgbClr val="96A09F"/>
                </a:solidFill>
                <a:latin typeface="Arial"/>
                <a:cs typeface="Arial"/>
              </a:rPr>
              <a:t>. </a:t>
            </a:r>
            <a:r>
              <a:rPr sz="839" spc="10" dirty="0">
                <a:solidFill>
                  <a:srgbClr val="69706F"/>
                </a:solidFill>
                <a:latin typeface="Arial"/>
                <a:cs typeface="Arial"/>
              </a:rPr>
              <a:t>406/2011   </a:t>
            </a:r>
            <a:r>
              <a:rPr sz="889" spc="10" dirty="0">
                <a:solidFill>
                  <a:srgbClr val="69706F"/>
                </a:solidFill>
                <a:latin typeface="Arial"/>
                <a:cs typeface="Arial"/>
              </a:rPr>
              <a:t>Z</a:t>
            </a:r>
            <a:r>
              <a:rPr sz="889" spc="10" dirty="0">
                <a:solidFill>
                  <a:srgbClr val="7D8786"/>
                </a:solidFill>
                <a:latin typeface="Arial"/>
                <a:cs typeface="Arial"/>
              </a:rPr>
              <a:t>.</a:t>
            </a:r>
            <a:r>
              <a:rPr sz="889" spc="10" dirty="0">
                <a:solidFill>
                  <a:srgbClr val="69706F"/>
                </a:solidFill>
                <a:latin typeface="Arial"/>
                <a:cs typeface="Arial"/>
              </a:rPr>
              <a:t>z.}     podujatie</a:t>
            </a:r>
            <a:endParaRPr sz="800"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 rot="5400000">
            <a:off x="5744605" y="1001445"/>
            <a:ext cx="1317292" cy="1378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59" spc="10" dirty="0">
                <a:solidFill>
                  <a:srgbClr val="69706F"/>
                </a:solidFill>
                <a:latin typeface="Arial"/>
                <a:cs typeface="Arial"/>
              </a:rPr>
              <a:t>Deñ  konania  podujatia</a:t>
            </a:r>
            <a:r>
              <a:rPr sz="859" spc="10" dirty="0">
                <a:solidFill>
                  <a:srgbClr val="96A09F"/>
                </a:solidFill>
                <a:latin typeface="Arial"/>
                <a:cs typeface="Arial"/>
              </a:rPr>
              <a:t>:</a:t>
            </a:r>
            <a:endParaRPr sz="800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 rot="5400000">
            <a:off x="3276701" y="3206905"/>
            <a:ext cx="5733358" cy="14297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20" spc="10" dirty="0">
                <a:solidFill>
                  <a:srgbClr val="69706F"/>
                </a:solidFill>
                <a:latin typeface="Arial"/>
                <a:cs typeface="Arial"/>
              </a:rPr>
              <a:t>D</a:t>
            </a:r>
            <a:r>
              <a:rPr sz="920" spc="10" dirty="0">
                <a:solidFill>
                  <a:srgbClr val="7D8786"/>
                </a:solidFill>
                <a:latin typeface="Arial"/>
                <a:cs typeface="Arial"/>
              </a:rPr>
              <a:t>r</a:t>
            </a:r>
            <a:r>
              <a:rPr sz="920" spc="10" dirty="0">
                <a:solidFill>
                  <a:srgbClr val="69706F"/>
                </a:solidFill>
                <a:latin typeface="Arial"/>
                <a:cs typeface="Arial"/>
              </a:rPr>
              <a:t>uh  vykonávanej  dobrovorníckej   </a:t>
            </a:r>
            <a:r>
              <a:rPr sz="920" spc="10" dirty="0">
                <a:solidFill>
                  <a:srgbClr val="7D8786"/>
                </a:solidFill>
                <a:latin typeface="Arial"/>
                <a:cs typeface="Arial"/>
              </a:rPr>
              <a:t>öi</a:t>
            </a:r>
            <a:r>
              <a:rPr sz="920" spc="10" dirty="0">
                <a:solidFill>
                  <a:srgbClr val="69706F"/>
                </a:solidFill>
                <a:latin typeface="Arial"/>
                <a:cs typeface="Arial"/>
              </a:rPr>
              <a:t>nnostì    </a:t>
            </a:r>
            <a:r>
              <a:rPr sz="920" spc="10" dirty="0">
                <a:solidFill>
                  <a:srgbClr val="C6D1D2"/>
                </a:solidFill>
                <a:latin typeface="Arial"/>
                <a:cs typeface="Arial"/>
              </a:rPr>
              <a:t>·</a:t>
            </a:r>
            <a:r>
              <a:rPr sz="920" spc="10" dirty="0">
                <a:solidFill>
                  <a:srgbClr val="978EB6"/>
                </a:solidFill>
                <a:latin typeface="Arial"/>
                <a:cs typeface="Arial"/>
              </a:rPr>
              <a:t>zabezpeèenie   organizácie   turnaja,   vedenie   a  kouèing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text 1"/>
          <p:cNvSpPr txBox="1"/>
          <p:nvPr/>
        </p:nvSpPr>
        <p:spPr>
          <a:xfrm rot="5400000">
            <a:off x="5165074" y="1153862"/>
            <a:ext cx="1632418" cy="1378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59" spc="10" dirty="0">
                <a:solidFill>
                  <a:srgbClr val="69706F"/>
                </a:solidFill>
                <a:latin typeface="Arial"/>
                <a:cs typeface="Arial"/>
              </a:rPr>
              <a:t>(popis  vykonávane</a:t>
            </a:r>
            <a:r>
              <a:rPr sz="859" spc="10" dirty="0">
                <a:solidFill>
                  <a:srgbClr val="7D8786"/>
                </a:solidFill>
                <a:latin typeface="Arial"/>
                <a:cs typeface="Arial"/>
              </a:rPr>
              <a:t>j  ö</a:t>
            </a:r>
            <a:r>
              <a:rPr sz="859" spc="10" dirty="0">
                <a:solidFill>
                  <a:srgbClr val="69706F"/>
                </a:solidFill>
                <a:latin typeface="Arial"/>
                <a:cs typeface="Arial"/>
              </a:rPr>
              <a:t>innosti)</a:t>
            </a:r>
            <a:r>
              <a:rPr sz="859" spc="10" dirty="0">
                <a:solidFill>
                  <a:srgbClr val="7D8786"/>
                </a:solidFill>
                <a:latin typeface="Arial"/>
                <a:cs typeface="Arial"/>
              </a:rPr>
              <a:t>:</a:t>
            </a:r>
            <a:endParaRPr sz="800">
              <a:latin typeface="Arial"/>
              <a:cs typeface="Arial"/>
            </a:endParaRPr>
          </a:p>
        </p:txBody>
      </p:sp>
      <p:sp>
        <p:nvSpPr>
          <p:cNvPr id="7" name="text 1"/>
          <p:cNvSpPr txBox="1"/>
          <p:nvPr/>
        </p:nvSpPr>
        <p:spPr>
          <a:xfrm rot="5400000">
            <a:off x="5332170" y="770636"/>
            <a:ext cx="865966" cy="1378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59" spc="10" dirty="0">
                <a:solidFill>
                  <a:srgbClr val="69706F"/>
                </a:solidFill>
                <a:latin typeface="Arial"/>
                <a:cs typeface="Arial"/>
              </a:rPr>
              <a:t>Druh  podujatia</a:t>
            </a:r>
            <a:r>
              <a:rPr sz="859" spc="10" dirty="0">
                <a:solidFill>
                  <a:srgbClr val="7D8786"/>
                </a:solidFill>
                <a:latin typeface="Arial"/>
                <a:cs typeface="Arial"/>
              </a:rPr>
              <a:t>:</a:t>
            </a:r>
            <a:endParaRPr sz="800">
              <a:latin typeface="Arial"/>
              <a:cs typeface="Arial"/>
            </a:endParaRPr>
          </a:p>
        </p:txBody>
      </p:sp>
      <p:sp>
        <p:nvSpPr>
          <p:cNvPr id="9" name="text 1"/>
          <p:cNvSpPr txBox="1"/>
          <p:nvPr/>
        </p:nvSpPr>
        <p:spPr>
          <a:xfrm rot="5400000">
            <a:off x="3456388" y="2522915"/>
            <a:ext cx="4344794" cy="1120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20" spc="10" dirty="0">
                <a:solidFill>
                  <a:srgbClr val="69706F"/>
                </a:solidFill>
                <a:latin typeface="Arial"/>
                <a:cs typeface="Arial"/>
              </a:rPr>
              <a:t>(§  </a:t>
            </a:r>
            <a:r>
              <a:rPr sz="870" spc="10" dirty="0">
                <a:solidFill>
                  <a:srgbClr val="69706F"/>
                </a:solidFill>
                <a:latin typeface="Arial"/>
                <a:cs typeface="Arial"/>
              </a:rPr>
              <a:t>3  </a:t>
            </a:r>
            <a:r>
              <a:rPr sz="920" spc="10" dirty="0">
                <a:solidFill>
                  <a:srgbClr val="69706F"/>
                </a:solidFill>
                <a:latin typeface="Arial"/>
                <a:cs typeface="Arial"/>
              </a:rPr>
              <a:t>ods</a:t>
            </a:r>
            <a:r>
              <a:rPr sz="920" spc="10" dirty="0">
                <a:solidFill>
                  <a:srgbClr val="96A09F"/>
                </a:solidFill>
                <a:latin typeface="Arial"/>
                <a:cs typeface="Arial"/>
              </a:rPr>
              <a:t>. </a:t>
            </a:r>
            <a:r>
              <a:rPr sz="870" spc="10" dirty="0">
                <a:solidFill>
                  <a:srgbClr val="69706F"/>
                </a:solidFill>
                <a:latin typeface="Arial"/>
                <a:cs typeface="Arial"/>
              </a:rPr>
              <a:t>1  </a:t>
            </a:r>
            <a:r>
              <a:rPr sz="920" spc="10" dirty="0">
                <a:solidFill>
                  <a:srgbClr val="69706F"/>
                </a:solidFill>
                <a:latin typeface="Arial"/>
                <a:cs typeface="Arial"/>
              </a:rPr>
              <a:t>písm</a:t>
            </a:r>
            <a:r>
              <a:rPr sz="920" spc="10" dirty="0">
                <a:solidFill>
                  <a:srgbClr val="7D8786"/>
                </a:solidFill>
                <a:latin typeface="Arial"/>
                <a:cs typeface="Arial"/>
              </a:rPr>
              <a:t>. </a:t>
            </a:r>
            <a:r>
              <a:rPr sz="920" spc="10" dirty="0">
                <a:solidFill>
                  <a:srgbClr val="69706F"/>
                </a:solidFill>
                <a:latin typeface="Arial"/>
                <a:cs typeface="Arial"/>
              </a:rPr>
              <a:t>d)  zák</a:t>
            </a:r>
            <a:r>
              <a:rPr sz="920" spc="10" dirty="0">
                <a:solidFill>
                  <a:srgbClr val="7D8786"/>
                </a:solidFill>
                <a:latin typeface="Arial"/>
                <a:cs typeface="Arial"/>
              </a:rPr>
              <a:t>. </a:t>
            </a:r>
            <a:r>
              <a:rPr sz="1320" spc="10" dirty="0">
                <a:solidFill>
                  <a:srgbClr val="69706F"/>
                </a:solidFill>
                <a:latin typeface="Arial"/>
                <a:cs typeface="Arial"/>
              </a:rPr>
              <a:t>c</a:t>
            </a:r>
            <a:r>
              <a:rPr sz="1320" spc="10" dirty="0">
                <a:solidFill>
                  <a:srgbClr val="7D8786"/>
                </a:solidFill>
                <a:latin typeface="Arial"/>
                <a:cs typeface="Arial"/>
              </a:rPr>
              <a:t>. </a:t>
            </a:r>
            <a:r>
              <a:rPr sz="870" spc="10" dirty="0">
                <a:solidFill>
                  <a:srgbClr val="69706F"/>
                </a:solidFill>
                <a:latin typeface="Arial"/>
                <a:cs typeface="Arial"/>
              </a:rPr>
              <a:t>406/2011   </a:t>
            </a:r>
            <a:r>
              <a:rPr sz="920" spc="10" dirty="0">
                <a:solidFill>
                  <a:srgbClr val="69706F"/>
                </a:solidFill>
                <a:latin typeface="Arial"/>
                <a:cs typeface="Arial"/>
              </a:rPr>
              <a:t>Z.z</a:t>
            </a:r>
            <a:r>
              <a:rPr sz="920" spc="10" dirty="0">
                <a:solidFill>
                  <a:srgbClr val="7D8786"/>
                </a:solidFill>
                <a:latin typeface="Arial"/>
                <a:cs typeface="Arial"/>
              </a:rPr>
              <a:t>.)    </a:t>
            </a:r>
            <a:r>
              <a:rPr sz="920" spc="10" dirty="0">
                <a:solidFill>
                  <a:srgbClr val="C6D1D2"/>
                </a:solidFill>
                <a:latin typeface="Arial"/>
                <a:cs typeface="Arial"/>
              </a:rPr>
              <a:t>; </a:t>
            </a:r>
            <a:r>
              <a:rPr sz="920" spc="10" dirty="0">
                <a:solidFill>
                  <a:srgbClr val="69706F"/>
                </a:solidFill>
                <a:latin typeface="Arial"/>
                <a:cs typeface="Arial"/>
              </a:rPr>
              <a:t>podujatie       </a:t>
            </a:r>
            <a:r>
              <a:rPr sz="920" spc="10" dirty="0">
                <a:solidFill>
                  <a:srgbClr val="C6D1D2"/>
                </a:solidFill>
                <a:latin typeface="Arial"/>
                <a:cs typeface="Arial"/>
              </a:rPr>
              <a:t>, </a:t>
            </a:r>
            <a:r>
              <a:rPr sz="920" spc="10" dirty="0">
                <a:solidFill>
                  <a:srgbClr val="69706F"/>
                </a:solidFill>
                <a:latin typeface="Arial"/>
                <a:cs typeface="Arial"/>
              </a:rPr>
              <a:t>Názov  poduiatla</a:t>
            </a:r>
            <a:r>
              <a:rPr sz="920" spc="10" dirty="0">
                <a:solidFill>
                  <a:srgbClr val="7D8786"/>
                </a:solidFill>
                <a:latin typeface="Arial"/>
                <a:cs typeface="Arial"/>
              </a:rPr>
              <a:t>:</a:t>
            </a:r>
            <a:endParaRPr sz="900">
              <a:latin typeface="Arial"/>
              <a:cs typeface="Arial"/>
            </a:endParaRPr>
          </a:p>
        </p:txBody>
      </p:sp>
      <p:sp>
        <p:nvSpPr>
          <p:cNvPr id="10" name="text 1"/>
          <p:cNvSpPr txBox="1"/>
          <p:nvPr/>
        </p:nvSpPr>
        <p:spPr>
          <a:xfrm rot="5400000">
            <a:off x="4645165" y="989359"/>
            <a:ext cx="1303412" cy="1378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59" spc="10" dirty="0">
                <a:solidFill>
                  <a:srgbClr val="69706F"/>
                </a:solidFill>
                <a:latin typeface="Arial"/>
                <a:cs typeface="Arial"/>
              </a:rPr>
              <a:t>Den  konania  podujatia</a:t>
            </a:r>
            <a:r>
              <a:rPr sz="859" spc="10" dirty="0">
                <a:solidFill>
                  <a:srgbClr val="7D8786"/>
                </a:solidFill>
                <a:latin typeface="Arial"/>
                <a:cs typeface="Arial"/>
              </a:rPr>
              <a:t>:</a:t>
            </a:r>
            <a:endParaRPr sz="800">
              <a:latin typeface="Arial"/>
              <a:cs typeface="Arial"/>
            </a:endParaRPr>
          </a:p>
        </p:txBody>
      </p:sp>
      <p:sp>
        <p:nvSpPr>
          <p:cNvPr id="11" name="text 1"/>
          <p:cNvSpPr txBox="1"/>
          <p:nvPr/>
        </p:nvSpPr>
        <p:spPr>
          <a:xfrm rot="5400000">
            <a:off x="5069929" y="2680433"/>
            <a:ext cx="114444" cy="10585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720" spc="10" dirty="0">
                <a:solidFill>
                  <a:srgbClr val="C6D1D2"/>
                </a:solidFill>
                <a:latin typeface="Arial"/>
                <a:cs typeface="Arial"/>
              </a:rPr>
              <a:t>-</a:t>
            </a:r>
            <a:endParaRPr sz="700">
              <a:latin typeface="Arial"/>
              <a:cs typeface="Arial"/>
            </a:endParaRPr>
          </a:p>
        </p:txBody>
      </p:sp>
      <p:sp>
        <p:nvSpPr>
          <p:cNvPr id="12" name="text 1"/>
          <p:cNvSpPr txBox="1"/>
          <p:nvPr/>
        </p:nvSpPr>
        <p:spPr>
          <a:xfrm rot="5400000">
            <a:off x="2198627" y="3173454"/>
            <a:ext cx="5671602" cy="1378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20" spc="10" dirty="0">
                <a:solidFill>
                  <a:srgbClr val="69706F"/>
                </a:solidFill>
                <a:latin typeface="Arial"/>
                <a:cs typeface="Arial"/>
              </a:rPr>
              <a:t>Druh  vykonávanej  dobrovol'n</a:t>
            </a:r>
            <a:r>
              <a:rPr sz="920" spc="10" dirty="0">
                <a:solidFill>
                  <a:srgbClr val="4D5353"/>
                </a:solidFill>
                <a:latin typeface="Arial"/>
                <a:cs typeface="Arial"/>
              </a:rPr>
              <a:t>í</a:t>
            </a:r>
            <a:r>
              <a:rPr sz="920" spc="10" dirty="0">
                <a:solidFill>
                  <a:srgbClr val="69706F"/>
                </a:solidFill>
                <a:latin typeface="Arial"/>
                <a:cs typeface="Arial"/>
              </a:rPr>
              <a:t>ckej  </a:t>
            </a:r>
            <a:r>
              <a:rPr sz="870" spc="10" dirty="0">
                <a:solidFill>
                  <a:srgbClr val="7D8786"/>
                </a:solidFill>
                <a:latin typeface="Arial"/>
                <a:cs typeface="Arial"/>
              </a:rPr>
              <a:t>ö</a:t>
            </a:r>
            <a:r>
              <a:rPr sz="870" spc="10" dirty="0">
                <a:solidFill>
                  <a:srgbClr val="69706F"/>
                </a:solidFill>
                <a:latin typeface="Arial"/>
                <a:cs typeface="Arial"/>
              </a:rPr>
              <a:t>innosti      </a:t>
            </a:r>
            <a:r>
              <a:rPr sz="920" spc="10" dirty="0">
                <a:solidFill>
                  <a:srgbClr val="C6D1D2"/>
                </a:solidFill>
                <a:latin typeface="Arial"/>
                <a:cs typeface="Arial"/>
              </a:rPr>
              <a:t>¡</a:t>
            </a:r>
            <a:r>
              <a:rPr sz="920" spc="10" dirty="0">
                <a:solidFill>
                  <a:srgbClr val="48B5DC"/>
                </a:solidFill>
                <a:latin typeface="Arial"/>
                <a:cs typeface="Arial"/>
              </a:rPr>
              <a:t>tréningová   </a:t>
            </a:r>
            <a:r>
              <a:rPr sz="920" spc="10" dirty="0">
                <a:solidFill>
                  <a:srgbClr val="70C3DF"/>
                </a:solidFill>
                <a:latin typeface="Arial"/>
                <a:cs typeface="Arial"/>
              </a:rPr>
              <a:t>ë</a:t>
            </a:r>
            <a:r>
              <a:rPr sz="920" spc="10" dirty="0">
                <a:solidFill>
                  <a:srgbClr val="48B5DC"/>
                </a:solidFill>
                <a:latin typeface="Arial"/>
                <a:cs typeface="Arial"/>
              </a:rPr>
              <a:t>lnnost',   príprava,   organizácia   a  vedenie</a:t>
            </a:r>
            <a:endParaRPr sz="900">
              <a:latin typeface="Arial"/>
              <a:cs typeface="Arial"/>
            </a:endParaRPr>
          </a:p>
        </p:txBody>
      </p:sp>
      <p:sp>
        <p:nvSpPr>
          <p:cNvPr id="13" name="text 1"/>
          <p:cNvSpPr txBox="1"/>
          <p:nvPr/>
        </p:nvSpPr>
        <p:spPr>
          <a:xfrm rot="5400000">
            <a:off x="4335130" y="882573"/>
            <a:ext cx="1089839" cy="1378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59" spc="10" dirty="0">
                <a:solidFill>
                  <a:srgbClr val="69706F"/>
                </a:solidFill>
                <a:latin typeface="Arial"/>
                <a:cs typeface="Arial"/>
              </a:rPr>
              <a:t>(popis  vykonávanej</a:t>
            </a:r>
            <a:endParaRPr sz="800">
              <a:latin typeface="Arial"/>
              <a:cs typeface="Arial"/>
            </a:endParaRPr>
          </a:p>
        </p:txBody>
      </p:sp>
      <p:sp>
        <p:nvSpPr>
          <p:cNvPr id="14" name="text 1"/>
          <p:cNvSpPr txBox="1"/>
          <p:nvPr/>
        </p:nvSpPr>
        <p:spPr>
          <a:xfrm rot="5400000">
            <a:off x="4637653" y="1712262"/>
            <a:ext cx="484793" cy="1378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799" spc="10" dirty="0">
                <a:solidFill>
                  <a:srgbClr val="7D8786"/>
                </a:solidFill>
                <a:latin typeface="Arial"/>
                <a:cs typeface="Arial"/>
              </a:rPr>
              <a:t>ëí</a:t>
            </a:r>
            <a:r>
              <a:rPr sz="799" spc="10" dirty="0">
                <a:solidFill>
                  <a:srgbClr val="69706F"/>
                </a:solidFill>
                <a:latin typeface="Arial"/>
                <a:cs typeface="Arial"/>
              </a:rPr>
              <a:t>nnostl)</a:t>
            </a:r>
            <a:r>
              <a:rPr sz="799" spc="10" dirty="0">
                <a:solidFill>
                  <a:srgbClr val="7D8786"/>
                </a:solidFill>
                <a:latin typeface="Arial"/>
                <a:cs typeface="Arial"/>
              </a:rPr>
              <a:t>:</a:t>
            </a:r>
            <a:endParaRPr sz="700">
              <a:latin typeface="Arial"/>
              <a:cs typeface="Arial"/>
            </a:endParaRPr>
          </a:p>
        </p:txBody>
      </p:sp>
      <p:sp>
        <p:nvSpPr>
          <p:cNvPr id="15" name="text 1"/>
          <p:cNvSpPr txBox="1"/>
          <p:nvPr/>
        </p:nvSpPr>
        <p:spPr>
          <a:xfrm rot="5400000">
            <a:off x="4225858" y="775715"/>
            <a:ext cx="865831" cy="1378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59" spc="10" dirty="0">
                <a:solidFill>
                  <a:srgbClr val="69706F"/>
                </a:solidFill>
                <a:latin typeface="Arial"/>
                <a:cs typeface="Arial"/>
              </a:rPr>
              <a:t>Druh  podujatia</a:t>
            </a:r>
            <a:r>
              <a:rPr sz="859" spc="10" dirty="0">
                <a:solidFill>
                  <a:srgbClr val="7D8786"/>
                </a:solidFill>
                <a:latin typeface="Arial"/>
                <a:cs typeface="Arial"/>
              </a:rPr>
              <a:t>:</a:t>
            </a:r>
            <a:endParaRPr sz="800">
              <a:latin typeface="Arial"/>
              <a:cs typeface="Arial"/>
            </a:endParaRPr>
          </a:p>
        </p:txBody>
      </p:sp>
      <p:sp>
        <p:nvSpPr>
          <p:cNvPr id="16" name="text 1"/>
          <p:cNvSpPr txBox="1"/>
          <p:nvPr/>
        </p:nvSpPr>
        <p:spPr>
          <a:xfrm rot="5400000">
            <a:off x="2938953" y="1897950"/>
            <a:ext cx="3125739" cy="14297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89" spc="10" dirty="0">
                <a:solidFill>
                  <a:srgbClr val="69706F"/>
                </a:solidFill>
                <a:latin typeface="Arial"/>
                <a:cs typeface="Arial"/>
              </a:rPr>
              <a:t>(§  </a:t>
            </a:r>
            <a:r>
              <a:rPr sz="839" spc="10" dirty="0">
                <a:solidFill>
                  <a:srgbClr val="7D8786"/>
                </a:solidFill>
                <a:latin typeface="Arial"/>
                <a:cs typeface="Arial"/>
              </a:rPr>
              <a:t>3  </a:t>
            </a:r>
            <a:r>
              <a:rPr sz="889" spc="10" dirty="0">
                <a:solidFill>
                  <a:srgbClr val="69706F"/>
                </a:solidFill>
                <a:latin typeface="Arial"/>
                <a:cs typeface="Arial"/>
              </a:rPr>
              <a:t>ods</a:t>
            </a:r>
            <a:r>
              <a:rPr sz="889" spc="10" dirty="0">
                <a:solidFill>
                  <a:srgbClr val="7D8786"/>
                </a:solidFill>
                <a:latin typeface="Arial"/>
                <a:cs typeface="Arial"/>
              </a:rPr>
              <a:t>. </a:t>
            </a:r>
            <a:r>
              <a:rPr sz="839" spc="10" dirty="0">
                <a:solidFill>
                  <a:srgbClr val="69706F"/>
                </a:solidFill>
                <a:latin typeface="Arial"/>
                <a:cs typeface="Arial"/>
              </a:rPr>
              <a:t>1  </a:t>
            </a:r>
            <a:r>
              <a:rPr sz="889" spc="10" dirty="0">
                <a:solidFill>
                  <a:srgbClr val="69706F"/>
                </a:solidFill>
                <a:latin typeface="Arial"/>
                <a:cs typeface="Arial"/>
              </a:rPr>
              <a:t>pism</a:t>
            </a:r>
            <a:r>
              <a:rPr sz="889" spc="10" dirty="0">
                <a:solidFill>
                  <a:srgbClr val="7D8786"/>
                </a:solidFill>
                <a:latin typeface="Arial"/>
                <a:cs typeface="Arial"/>
              </a:rPr>
              <a:t>. </a:t>
            </a:r>
            <a:r>
              <a:rPr sz="889" spc="10" dirty="0">
                <a:solidFill>
                  <a:srgbClr val="69706F"/>
                </a:solidFill>
                <a:latin typeface="Arial"/>
                <a:cs typeface="Arial"/>
              </a:rPr>
              <a:t>d)  zák</a:t>
            </a:r>
            <a:r>
              <a:rPr sz="889" spc="10" dirty="0">
                <a:solidFill>
                  <a:srgbClr val="7D8786"/>
                </a:solidFill>
                <a:latin typeface="Arial"/>
                <a:cs typeface="Arial"/>
              </a:rPr>
              <a:t>. </a:t>
            </a:r>
            <a:r>
              <a:rPr sz="1240" spc="10" dirty="0">
                <a:solidFill>
                  <a:srgbClr val="69706F"/>
                </a:solidFill>
                <a:latin typeface="Arial"/>
                <a:cs typeface="Arial"/>
              </a:rPr>
              <a:t>c.  </a:t>
            </a:r>
            <a:r>
              <a:rPr sz="839" spc="10" dirty="0">
                <a:solidFill>
                  <a:srgbClr val="69706F"/>
                </a:solidFill>
                <a:latin typeface="Arial"/>
                <a:cs typeface="Arial"/>
              </a:rPr>
              <a:t>406/2011   </a:t>
            </a:r>
            <a:r>
              <a:rPr sz="889" spc="10" dirty="0">
                <a:solidFill>
                  <a:srgbClr val="69706F"/>
                </a:solidFill>
                <a:latin typeface="Arial"/>
                <a:cs typeface="Arial"/>
              </a:rPr>
              <a:t>Z.z.)    </a:t>
            </a:r>
            <a:r>
              <a:rPr sz="889" spc="10" dirty="0">
                <a:solidFill>
                  <a:srgbClr val="C6D1D2"/>
                </a:solidFill>
                <a:latin typeface="Arial"/>
                <a:cs typeface="Arial"/>
              </a:rPr>
              <a:t>.</a:t>
            </a:r>
            <a:r>
              <a:rPr sz="889" spc="10" dirty="0">
                <a:solidFill>
                  <a:srgbClr val="69706F"/>
                </a:solidFill>
                <a:latin typeface="Arial"/>
                <a:cs typeface="Arial"/>
              </a:rPr>
              <a:t>podujatie</a:t>
            </a:r>
            <a:endParaRPr sz="800">
              <a:latin typeface="Arial"/>
              <a:cs typeface="Arial"/>
            </a:endParaRPr>
          </a:p>
        </p:txBody>
      </p:sp>
      <p:sp>
        <p:nvSpPr>
          <p:cNvPr id="17" name="text 1"/>
          <p:cNvSpPr txBox="1"/>
          <p:nvPr/>
        </p:nvSpPr>
        <p:spPr>
          <a:xfrm rot="5400000">
            <a:off x="3532639" y="995506"/>
            <a:ext cx="1305413" cy="1378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59" spc="10" dirty="0">
                <a:solidFill>
                  <a:srgbClr val="69706F"/>
                </a:solidFill>
                <a:latin typeface="Arial"/>
                <a:cs typeface="Arial"/>
              </a:rPr>
              <a:t>Den  konani</a:t>
            </a:r>
            <a:r>
              <a:rPr sz="859" spc="10" dirty="0">
                <a:solidFill>
                  <a:srgbClr val="7D8786"/>
                </a:solidFill>
                <a:latin typeface="Arial"/>
                <a:cs typeface="Arial"/>
              </a:rPr>
              <a:t>a  </a:t>
            </a:r>
            <a:r>
              <a:rPr sz="859" spc="10" dirty="0">
                <a:solidFill>
                  <a:srgbClr val="69706F"/>
                </a:solidFill>
                <a:latin typeface="Arial"/>
                <a:cs typeface="Arial"/>
              </a:rPr>
              <a:t>p</a:t>
            </a:r>
            <a:r>
              <a:rPr sz="859" spc="10" dirty="0">
                <a:solidFill>
                  <a:srgbClr val="7D8786"/>
                </a:solidFill>
                <a:latin typeface="Arial"/>
                <a:cs typeface="Arial"/>
              </a:rPr>
              <a:t>o</a:t>
            </a:r>
            <a:r>
              <a:rPr sz="859" spc="10" dirty="0">
                <a:solidFill>
                  <a:srgbClr val="69706F"/>
                </a:solidFill>
                <a:latin typeface="Arial"/>
                <a:cs typeface="Arial"/>
              </a:rPr>
              <a:t>dujatia</a:t>
            </a:r>
            <a:r>
              <a:rPr sz="859" spc="10" dirty="0">
                <a:solidFill>
                  <a:srgbClr val="7D8786"/>
                </a:solidFill>
                <a:latin typeface="Arial"/>
                <a:cs typeface="Arial"/>
              </a:rPr>
              <a:t>:</a:t>
            </a:r>
            <a:endParaRPr sz="800">
              <a:latin typeface="Arial"/>
              <a:cs typeface="Arial"/>
            </a:endParaRPr>
          </a:p>
        </p:txBody>
      </p:sp>
      <p:sp>
        <p:nvSpPr>
          <p:cNvPr id="18" name="text 1"/>
          <p:cNvSpPr txBox="1"/>
          <p:nvPr/>
        </p:nvSpPr>
        <p:spPr>
          <a:xfrm rot="5400000">
            <a:off x="1554671" y="2551506"/>
            <a:ext cx="4587230" cy="29735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5146">
              <a:lnSpc>
                <a:spcPct val="100000"/>
              </a:lnSpc>
            </a:pPr>
            <a:r>
              <a:rPr sz="950" spc="10" dirty="0">
                <a:solidFill>
                  <a:srgbClr val="69706F"/>
                </a:solidFill>
                <a:latin typeface="Arial"/>
                <a:cs typeface="Arial"/>
              </a:rPr>
              <a:t>Druh  vykonávanej  dobrovorní</a:t>
            </a:r>
            <a:r>
              <a:rPr sz="950" spc="10" dirty="0">
                <a:solidFill>
                  <a:srgbClr val="7D8786"/>
                </a:solidFill>
                <a:latin typeface="Arial"/>
                <a:cs typeface="Arial"/>
              </a:rPr>
              <a:t>c</a:t>
            </a:r>
            <a:r>
              <a:rPr sz="950" spc="10" dirty="0">
                <a:solidFill>
                  <a:srgbClr val="69706F"/>
                </a:solidFill>
                <a:latin typeface="Arial"/>
                <a:cs typeface="Arial"/>
              </a:rPr>
              <a:t>kej  ëinnosti     </a:t>
            </a:r>
            <a:r>
              <a:rPr sz="950" spc="10" dirty="0">
                <a:solidFill>
                  <a:srgbClr val="978EB6"/>
                </a:solidFill>
                <a:latin typeface="Arial"/>
                <a:cs typeface="Arial"/>
              </a:rPr>
              <a:t>zabezpe</a:t>
            </a:r>
            <a:r>
              <a:rPr sz="950" spc="10" dirty="0">
                <a:solidFill>
                  <a:srgbClr val="AFABC8"/>
                </a:solidFill>
                <a:latin typeface="Arial"/>
                <a:cs typeface="Arial"/>
              </a:rPr>
              <a:t>ê</a:t>
            </a:r>
            <a:r>
              <a:rPr sz="950" spc="10" dirty="0">
                <a:solidFill>
                  <a:srgbClr val="978EB6"/>
                </a:solidFill>
                <a:latin typeface="Arial"/>
                <a:cs typeface="Arial"/>
              </a:rPr>
              <a:t>enie   organizácie   turnaja</a:t>
            </a:r>
            <a:endParaRPr sz="9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950" spc="10" dirty="0">
                <a:solidFill>
                  <a:srgbClr val="69706F"/>
                </a:solidFill>
                <a:latin typeface="Arial"/>
                <a:cs typeface="Arial"/>
              </a:rPr>
              <a:t>(popis  vykonávane</a:t>
            </a:r>
            <a:r>
              <a:rPr sz="950" spc="10" dirty="0">
                <a:solidFill>
                  <a:srgbClr val="7D8786"/>
                </a:solidFill>
                <a:latin typeface="Arial"/>
                <a:cs typeface="Arial"/>
              </a:rPr>
              <a:t>j  ö</a:t>
            </a:r>
            <a:r>
              <a:rPr sz="950" spc="10" dirty="0">
                <a:solidFill>
                  <a:srgbClr val="69706F"/>
                </a:solidFill>
                <a:latin typeface="Arial"/>
                <a:cs typeface="Arial"/>
              </a:rPr>
              <a:t>inn</a:t>
            </a:r>
            <a:r>
              <a:rPr sz="950" spc="10" dirty="0">
                <a:solidFill>
                  <a:srgbClr val="7D8786"/>
                </a:solidFill>
                <a:latin typeface="Arial"/>
                <a:cs typeface="Arial"/>
              </a:rPr>
              <a:t>o</a:t>
            </a:r>
            <a:r>
              <a:rPr sz="950" spc="10" dirty="0">
                <a:solidFill>
                  <a:srgbClr val="69706F"/>
                </a:solidFill>
                <a:latin typeface="Arial"/>
                <a:cs typeface="Arial"/>
              </a:rPr>
              <a:t>st</a:t>
            </a:r>
            <a:r>
              <a:rPr sz="950" spc="10" dirty="0">
                <a:solidFill>
                  <a:srgbClr val="7D8786"/>
                </a:solidFill>
                <a:latin typeface="Arial"/>
                <a:cs typeface="Arial"/>
              </a:rPr>
              <a:t>i):</a:t>
            </a:r>
            <a:endParaRPr sz="900">
              <a:latin typeface="Arial"/>
              <a:cs typeface="Arial"/>
            </a:endParaRPr>
          </a:p>
        </p:txBody>
      </p:sp>
      <p:sp>
        <p:nvSpPr>
          <p:cNvPr id="19" name="text 1"/>
          <p:cNvSpPr txBox="1"/>
          <p:nvPr/>
        </p:nvSpPr>
        <p:spPr>
          <a:xfrm rot="5400000">
            <a:off x="1872342" y="1863327"/>
            <a:ext cx="3200580" cy="29735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50" spc="10" dirty="0">
                <a:solidFill>
                  <a:srgbClr val="69706F"/>
                </a:solidFill>
                <a:latin typeface="Arial"/>
                <a:cs typeface="Arial"/>
              </a:rPr>
              <a:t>Druh  podujatia</a:t>
            </a:r>
            <a:r>
              <a:rPr sz="950" spc="10" dirty="0">
                <a:solidFill>
                  <a:srgbClr val="7D8786"/>
                </a:solidFill>
                <a:latin typeface="Arial"/>
                <a:cs typeface="Arial"/>
              </a:rPr>
              <a:t>:</a:t>
            </a:r>
            <a:endParaRPr sz="9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859" spc="10" dirty="0">
                <a:solidFill>
                  <a:srgbClr val="69706F"/>
                </a:solidFill>
                <a:latin typeface="Arial"/>
                <a:cs typeface="Arial"/>
              </a:rPr>
              <a:t>(§  </a:t>
            </a:r>
            <a:r>
              <a:rPr sz="959" spc="10" dirty="0">
                <a:solidFill>
                  <a:srgbClr val="69706F"/>
                </a:solidFill>
                <a:latin typeface="Arial"/>
                <a:cs typeface="Arial"/>
              </a:rPr>
              <a:t>3  </a:t>
            </a:r>
            <a:r>
              <a:rPr sz="859" spc="10" dirty="0">
                <a:solidFill>
                  <a:srgbClr val="69706F"/>
                </a:solidFill>
                <a:latin typeface="Arial"/>
                <a:cs typeface="Arial"/>
              </a:rPr>
              <a:t>ods</a:t>
            </a:r>
            <a:r>
              <a:rPr sz="859" spc="10" dirty="0">
                <a:solidFill>
                  <a:srgbClr val="7D8786"/>
                </a:solidFill>
                <a:latin typeface="Arial"/>
                <a:cs typeface="Arial"/>
              </a:rPr>
              <a:t>. </a:t>
            </a:r>
            <a:r>
              <a:rPr sz="809" spc="10" dirty="0">
                <a:solidFill>
                  <a:srgbClr val="69706F"/>
                </a:solidFill>
                <a:latin typeface="Arial"/>
                <a:cs typeface="Arial"/>
              </a:rPr>
              <a:t>1  </a:t>
            </a:r>
            <a:r>
              <a:rPr sz="859" spc="10" dirty="0">
                <a:solidFill>
                  <a:srgbClr val="69706F"/>
                </a:solidFill>
                <a:latin typeface="Arial"/>
                <a:cs typeface="Arial"/>
              </a:rPr>
              <a:t>plsm</a:t>
            </a:r>
            <a:r>
              <a:rPr sz="859" spc="10" dirty="0">
                <a:solidFill>
                  <a:srgbClr val="96A09F"/>
                </a:solidFill>
                <a:latin typeface="Arial"/>
                <a:cs typeface="Arial"/>
              </a:rPr>
              <a:t>.  </a:t>
            </a:r>
            <a:r>
              <a:rPr sz="859" spc="10" dirty="0">
                <a:solidFill>
                  <a:srgbClr val="69706F"/>
                </a:solidFill>
                <a:latin typeface="Arial"/>
                <a:cs typeface="Arial"/>
              </a:rPr>
              <a:t>d)  zák</a:t>
            </a:r>
            <a:r>
              <a:rPr sz="859" spc="10" dirty="0">
                <a:solidFill>
                  <a:srgbClr val="7D8786"/>
                </a:solidFill>
                <a:latin typeface="Arial"/>
                <a:cs typeface="Arial"/>
              </a:rPr>
              <a:t>. </a:t>
            </a:r>
            <a:r>
              <a:rPr sz="1210" spc="10" dirty="0">
                <a:solidFill>
                  <a:srgbClr val="7D8786"/>
                </a:solidFill>
                <a:latin typeface="Arial"/>
                <a:cs typeface="Arial"/>
              </a:rPr>
              <a:t>c.  </a:t>
            </a:r>
            <a:r>
              <a:rPr sz="809" spc="10" dirty="0">
                <a:solidFill>
                  <a:srgbClr val="69706F"/>
                </a:solidFill>
                <a:latin typeface="Arial"/>
                <a:cs typeface="Arial"/>
              </a:rPr>
              <a:t>406</a:t>
            </a:r>
            <a:r>
              <a:rPr sz="809" spc="10" dirty="0">
                <a:solidFill>
                  <a:srgbClr val="7D8786"/>
                </a:solidFill>
                <a:latin typeface="Arial"/>
                <a:cs typeface="Arial"/>
              </a:rPr>
              <a:t>/</a:t>
            </a:r>
            <a:r>
              <a:rPr sz="809" spc="10" dirty="0">
                <a:solidFill>
                  <a:srgbClr val="69706F"/>
                </a:solidFill>
                <a:latin typeface="Arial"/>
                <a:cs typeface="Arial"/>
              </a:rPr>
              <a:t>2011   </a:t>
            </a:r>
            <a:r>
              <a:rPr sz="859" spc="10" dirty="0">
                <a:solidFill>
                  <a:srgbClr val="69706F"/>
                </a:solidFill>
                <a:latin typeface="Arial"/>
                <a:cs typeface="Arial"/>
              </a:rPr>
              <a:t>Z</a:t>
            </a:r>
            <a:r>
              <a:rPr sz="859" spc="10" dirty="0">
                <a:solidFill>
                  <a:srgbClr val="7D8786"/>
                </a:solidFill>
                <a:latin typeface="Arial"/>
                <a:cs typeface="Arial"/>
              </a:rPr>
              <a:t>.</a:t>
            </a:r>
            <a:r>
              <a:rPr sz="859" spc="10" dirty="0">
                <a:solidFill>
                  <a:srgbClr val="69706F"/>
                </a:solidFill>
                <a:latin typeface="Arial"/>
                <a:cs typeface="Arial"/>
              </a:rPr>
              <a:t>z</a:t>
            </a:r>
            <a:r>
              <a:rPr sz="859" spc="10" dirty="0">
                <a:solidFill>
                  <a:srgbClr val="7D8786"/>
                </a:solidFill>
                <a:latin typeface="Arial"/>
                <a:cs typeface="Arial"/>
              </a:rPr>
              <a:t>.</a:t>
            </a:r>
            <a:r>
              <a:rPr sz="859" spc="10" dirty="0">
                <a:solidFill>
                  <a:srgbClr val="69706F"/>
                </a:solidFill>
                <a:latin typeface="Arial"/>
                <a:cs typeface="Arial"/>
              </a:rPr>
              <a:t>}     podujatie</a:t>
            </a:r>
            <a:endParaRPr sz="800">
              <a:latin typeface="Arial"/>
              <a:cs typeface="Arial"/>
            </a:endParaRPr>
          </a:p>
        </p:txBody>
      </p:sp>
      <p:sp>
        <p:nvSpPr>
          <p:cNvPr id="20" name="text 1"/>
          <p:cNvSpPr txBox="1"/>
          <p:nvPr/>
        </p:nvSpPr>
        <p:spPr>
          <a:xfrm rot="5400000">
            <a:off x="2429833" y="991932"/>
            <a:ext cx="1298266" cy="1378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59" spc="10" dirty="0">
                <a:solidFill>
                  <a:srgbClr val="69706F"/>
                </a:solidFill>
                <a:latin typeface="Arial"/>
                <a:cs typeface="Arial"/>
              </a:rPr>
              <a:t>Den  konania  podujatia</a:t>
            </a:r>
            <a:r>
              <a:rPr sz="859" spc="10" dirty="0">
                <a:solidFill>
                  <a:srgbClr val="7D8786"/>
                </a:solidFill>
                <a:latin typeface="Arial"/>
                <a:cs typeface="Arial"/>
              </a:rPr>
              <a:t>:</a:t>
            </a:r>
            <a:endParaRPr sz="800">
              <a:latin typeface="Arial"/>
              <a:cs typeface="Arial"/>
            </a:endParaRPr>
          </a:p>
        </p:txBody>
      </p:sp>
      <p:sp>
        <p:nvSpPr>
          <p:cNvPr id="21" name="text 1"/>
          <p:cNvSpPr txBox="1"/>
          <p:nvPr/>
        </p:nvSpPr>
        <p:spPr>
          <a:xfrm rot="5400000">
            <a:off x="-14130" y="3173453"/>
            <a:ext cx="5661308" cy="1378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20" spc="10" dirty="0">
                <a:solidFill>
                  <a:srgbClr val="69706F"/>
                </a:solidFill>
                <a:latin typeface="Arial"/>
                <a:cs typeface="Arial"/>
              </a:rPr>
              <a:t>Dr</a:t>
            </a:r>
            <a:r>
              <a:rPr sz="920" spc="10" dirty="0">
                <a:solidFill>
                  <a:srgbClr val="4D5353"/>
                </a:solidFill>
                <a:latin typeface="Arial"/>
                <a:cs typeface="Arial"/>
              </a:rPr>
              <a:t>u</a:t>
            </a:r>
            <a:r>
              <a:rPr sz="920" spc="10" dirty="0">
                <a:solidFill>
                  <a:srgbClr val="69706F"/>
                </a:solidFill>
                <a:latin typeface="Arial"/>
                <a:cs typeface="Arial"/>
              </a:rPr>
              <a:t>h  vykonávanej  dobrovol'níckej  ëinnosti     </a:t>
            </a:r>
            <a:r>
              <a:rPr sz="1570" spc="10" dirty="0">
                <a:solidFill>
                  <a:srgbClr val="C6D1D2"/>
                </a:solidFill>
                <a:latin typeface="Arial"/>
                <a:cs typeface="Arial"/>
              </a:rPr>
              <a:t>f</a:t>
            </a:r>
            <a:r>
              <a:rPr sz="920" spc="10" dirty="0">
                <a:solidFill>
                  <a:srgbClr val="59BA97"/>
                </a:solidFill>
                <a:latin typeface="Arial"/>
                <a:cs typeface="Arial"/>
              </a:rPr>
              <a:t>tréningová   </a:t>
            </a:r>
            <a:r>
              <a:rPr sz="920" spc="10" dirty="0">
                <a:solidFill>
                  <a:srgbClr val="75C8AC"/>
                </a:solidFill>
                <a:latin typeface="Arial"/>
                <a:cs typeface="Arial"/>
              </a:rPr>
              <a:t>ë</a:t>
            </a:r>
            <a:r>
              <a:rPr sz="920" spc="10" dirty="0">
                <a:solidFill>
                  <a:srgbClr val="59BA97"/>
                </a:solidFill>
                <a:latin typeface="Arial"/>
                <a:cs typeface="Arial"/>
              </a:rPr>
              <a:t>lnnost',   príprava,   organizácia   a  vedenie</a:t>
            </a:r>
            <a:endParaRPr sz="900">
              <a:latin typeface="Arial"/>
              <a:cs typeface="Arial"/>
            </a:endParaRPr>
          </a:p>
        </p:txBody>
      </p:sp>
      <p:sp>
        <p:nvSpPr>
          <p:cNvPr id="22" name="text 1"/>
          <p:cNvSpPr txBox="1"/>
          <p:nvPr/>
        </p:nvSpPr>
        <p:spPr>
          <a:xfrm rot="5400000">
            <a:off x="1842311" y="1162633"/>
            <a:ext cx="1639667" cy="1378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89" spc="10" dirty="0">
                <a:solidFill>
                  <a:srgbClr val="69706F"/>
                </a:solidFill>
                <a:latin typeface="Arial"/>
                <a:cs typeface="Arial"/>
              </a:rPr>
              <a:t>(popis  vykonávanej  </a:t>
            </a:r>
            <a:r>
              <a:rPr sz="889" spc="10" dirty="0">
                <a:solidFill>
                  <a:srgbClr val="7D8786"/>
                </a:solidFill>
                <a:latin typeface="Arial"/>
                <a:cs typeface="Arial"/>
              </a:rPr>
              <a:t>ë</a:t>
            </a:r>
            <a:r>
              <a:rPr sz="889" spc="10" dirty="0">
                <a:solidFill>
                  <a:srgbClr val="69706F"/>
                </a:solidFill>
                <a:latin typeface="Arial"/>
                <a:cs typeface="Arial"/>
              </a:rPr>
              <a:t>innosti):</a:t>
            </a:r>
            <a:endParaRPr sz="800">
              <a:latin typeface="Arial"/>
              <a:cs typeface="Arial"/>
            </a:endParaRPr>
          </a:p>
        </p:txBody>
      </p:sp>
      <p:sp>
        <p:nvSpPr>
          <p:cNvPr id="23" name="text 1"/>
          <p:cNvSpPr txBox="1"/>
          <p:nvPr/>
        </p:nvSpPr>
        <p:spPr>
          <a:xfrm rot="5400000">
            <a:off x="1185786" y="1448649"/>
            <a:ext cx="2366077" cy="29220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50" spc="10" dirty="0">
                <a:solidFill>
                  <a:srgbClr val="69706F"/>
                </a:solidFill>
                <a:latin typeface="Arial"/>
                <a:cs typeface="Arial"/>
              </a:rPr>
              <a:t>Druh  podujatia:</a:t>
            </a:r>
            <a:endParaRPr sz="9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799" spc="10" dirty="0">
                <a:solidFill>
                  <a:srgbClr val="69706F"/>
                </a:solidFill>
                <a:latin typeface="Arial"/>
                <a:cs typeface="Arial"/>
              </a:rPr>
              <a:t>(§  </a:t>
            </a:r>
            <a:r>
              <a:rPr sz="899" spc="10" dirty="0">
                <a:solidFill>
                  <a:srgbClr val="69706F"/>
                </a:solidFill>
                <a:latin typeface="Arial"/>
                <a:cs typeface="Arial"/>
              </a:rPr>
              <a:t>3  </a:t>
            </a:r>
            <a:r>
              <a:rPr sz="799" spc="10" dirty="0">
                <a:solidFill>
                  <a:srgbClr val="69706F"/>
                </a:solidFill>
                <a:latin typeface="Arial"/>
                <a:cs typeface="Arial"/>
              </a:rPr>
              <a:t>ods</a:t>
            </a:r>
            <a:r>
              <a:rPr sz="799" spc="10" dirty="0">
                <a:solidFill>
                  <a:srgbClr val="7D8786"/>
                </a:solidFill>
                <a:latin typeface="Arial"/>
                <a:cs typeface="Arial"/>
              </a:rPr>
              <a:t>. </a:t>
            </a:r>
            <a:r>
              <a:rPr sz="749" spc="10" dirty="0">
                <a:solidFill>
                  <a:srgbClr val="69706F"/>
                </a:solidFill>
                <a:latin typeface="Arial"/>
                <a:cs typeface="Arial"/>
              </a:rPr>
              <a:t>1  </a:t>
            </a:r>
            <a:r>
              <a:rPr sz="799" spc="10" dirty="0">
                <a:solidFill>
                  <a:srgbClr val="69706F"/>
                </a:solidFill>
                <a:latin typeface="Arial"/>
                <a:cs typeface="Arial"/>
              </a:rPr>
              <a:t>pí</a:t>
            </a:r>
            <a:r>
              <a:rPr sz="799" spc="10" dirty="0">
                <a:solidFill>
                  <a:srgbClr val="7D8786"/>
                </a:solidFill>
                <a:latin typeface="Arial"/>
                <a:cs typeface="Arial"/>
              </a:rPr>
              <a:t>s</a:t>
            </a:r>
            <a:r>
              <a:rPr sz="799" spc="10" dirty="0">
                <a:solidFill>
                  <a:srgbClr val="69706F"/>
                </a:solidFill>
                <a:latin typeface="Arial"/>
                <a:cs typeface="Arial"/>
              </a:rPr>
              <a:t>m</a:t>
            </a:r>
            <a:r>
              <a:rPr sz="799" spc="10" dirty="0">
                <a:solidFill>
                  <a:srgbClr val="96A09F"/>
                </a:solidFill>
                <a:latin typeface="Arial"/>
                <a:cs typeface="Arial"/>
              </a:rPr>
              <a:t>. </a:t>
            </a:r>
            <a:r>
              <a:rPr sz="799" spc="10" dirty="0">
                <a:solidFill>
                  <a:srgbClr val="69706F"/>
                </a:solidFill>
                <a:latin typeface="Arial"/>
                <a:cs typeface="Arial"/>
              </a:rPr>
              <a:t>d)  z</a:t>
            </a:r>
            <a:r>
              <a:rPr sz="799" spc="10" dirty="0">
                <a:solidFill>
                  <a:srgbClr val="7D8786"/>
                </a:solidFill>
                <a:latin typeface="Arial"/>
                <a:cs typeface="Arial"/>
              </a:rPr>
              <a:t>á</a:t>
            </a:r>
            <a:r>
              <a:rPr sz="799" spc="10" dirty="0">
                <a:solidFill>
                  <a:srgbClr val="69706F"/>
                </a:solidFill>
                <a:latin typeface="Arial"/>
                <a:cs typeface="Arial"/>
              </a:rPr>
              <a:t>k</a:t>
            </a:r>
            <a:r>
              <a:rPr sz="799" spc="10" dirty="0">
                <a:solidFill>
                  <a:srgbClr val="96A09F"/>
                </a:solidFill>
                <a:latin typeface="Arial"/>
                <a:cs typeface="Arial"/>
              </a:rPr>
              <a:t>.  </a:t>
            </a:r>
            <a:r>
              <a:rPr sz="1149" spc="10" dirty="0">
                <a:solidFill>
                  <a:srgbClr val="7D8786"/>
                </a:solidFill>
                <a:latin typeface="Arial"/>
                <a:cs typeface="Arial"/>
              </a:rPr>
              <a:t>c.  </a:t>
            </a:r>
            <a:r>
              <a:rPr sz="749" spc="10" dirty="0">
                <a:solidFill>
                  <a:srgbClr val="69706F"/>
                </a:solidFill>
                <a:latin typeface="Arial"/>
                <a:cs typeface="Arial"/>
              </a:rPr>
              <a:t>406/2011   </a:t>
            </a:r>
            <a:r>
              <a:rPr sz="799" spc="10" dirty="0">
                <a:solidFill>
                  <a:srgbClr val="69706F"/>
                </a:solidFill>
                <a:latin typeface="Arial"/>
                <a:cs typeface="Arial"/>
              </a:rPr>
              <a:t>Z</a:t>
            </a:r>
            <a:r>
              <a:rPr sz="799" spc="10" dirty="0">
                <a:solidFill>
                  <a:srgbClr val="7D8786"/>
                </a:solidFill>
                <a:latin typeface="Arial"/>
                <a:cs typeface="Arial"/>
              </a:rPr>
              <a:t>.</a:t>
            </a:r>
            <a:r>
              <a:rPr sz="799" spc="10" dirty="0">
                <a:solidFill>
                  <a:srgbClr val="69706F"/>
                </a:solidFill>
                <a:latin typeface="Arial"/>
                <a:cs typeface="Arial"/>
              </a:rPr>
              <a:t>z</a:t>
            </a:r>
            <a:r>
              <a:rPr sz="799" spc="10" dirty="0">
                <a:solidFill>
                  <a:srgbClr val="7D8786"/>
                </a:solidFill>
                <a:latin typeface="Arial"/>
                <a:cs typeface="Arial"/>
              </a:rPr>
              <a:t>.</a:t>
            </a:r>
            <a:r>
              <a:rPr sz="799" spc="10" dirty="0">
                <a:solidFill>
                  <a:srgbClr val="69706F"/>
                </a:solidFill>
                <a:latin typeface="Arial"/>
                <a:cs typeface="Arial"/>
              </a:rPr>
              <a:t>)</a:t>
            </a:r>
            <a:endParaRPr sz="700">
              <a:latin typeface="Arial"/>
              <a:cs typeface="Arial"/>
            </a:endParaRPr>
          </a:p>
        </p:txBody>
      </p:sp>
      <p:sp>
        <p:nvSpPr>
          <p:cNvPr id="24" name="text 1"/>
          <p:cNvSpPr txBox="1"/>
          <p:nvPr/>
        </p:nvSpPr>
        <p:spPr>
          <a:xfrm rot="5400000">
            <a:off x="1323454" y="991932"/>
            <a:ext cx="1298266" cy="1378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59" spc="10" dirty="0">
                <a:solidFill>
                  <a:srgbClr val="69706F"/>
                </a:solidFill>
                <a:latin typeface="Arial"/>
                <a:cs typeface="Arial"/>
              </a:rPr>
              <a:t>Den  konania  podujatia</a:t>
            </a:r>
            <a:r>
              <a:rPr sz="859" spc="10" dirty="0">
                <a:solidFill>
                  <a:srgbClr val="7D8786"/>
                </a:solidFill>
                <a:latin typeface="Arial"/>
                <a:cs typeface="Arial"/>
              </a:rPr>
              <a:t>:</a:t>
            </a:r>
            <a:endParaRPr sz="800">
              <a:latin typeface="Arial"/>
              <a:cs typeface="Arial"/>
            </a:endParaRPr>
          </a:p>
        </p:txBody>
      </p:sp>
      <p:sp>
        <p:nvSpPr>
          <p:cNvPr id="25" name="text 1"/>
          <p:cNvSpPr txBox="1"/>
          <p:nvPr/>
        </p:nvSpPr>
        <p:spPr>
          <a:xfrm rot="5400000">
            <a:off x="440532" y="1458031"/>
            <a:ext cx="2384843" cy="29220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5146">
              <a:lnSpc>
                <a:spcPct val="100000"/>
              </a:lnSpc>
            </a:pPr>
            <a:r>
              <a:rPr sz="889" spc="10" dirty="0">
                <a:solidFill>
                  <a:srgbClr val="69706F"/>
                </a:solidFill>
                <a:latin typeface="Arial"/>
                <a:cs typeface="Arial"/>
              </a:rPr>
              <a:t>Druh  vykonávanej  d</a:t>
            </a:r>
            <a:r>
              <a:rPr sz="889" spc="10" dirty="0">
                <a:solidFill>
                  <a:srgbClr val="7D8786"/>
                </a:solidFill>
                <a:latin typeface="Arial"/>
                <a:cs typeface="Arial"/>
              </a:rPr>
              <a:t>o</a:t>
            </a:r>
            <a:r>
              <a:rPr sz="889" spc="10" dirty="0">
                <a:solidFill>
                  <a:srgbClr val="69706F"/>
                </a:solidFill>
                <a:latin typeface="Arial"/>
                <a:cs typeface="Arial"/>
              </a:rPr>
              <a:t>brovo</a:t>
            </a:r>
            <a:r>
              <a:rPr sz="889" spc="10" dirty="0">
                <a:solidFill>
                  <a:srgbClr val="7D8786"/>
                </a:solidFill>
                <a:latin typeface="Arial"/>
                <a:cs typeface="Arial"/>
              </a:rPr>
              <a:t>f</a:t>
            </a:r>
            <a:r>
              <a:rPr sz="889" spc="10" dirty="0">
                <a:solidFill>
                  <a:srgbClr val="69706F"/>
                </a:solidFill>
                <a:latin typeface="Arial"/>
                <a:cs typeface="Arial"/>
              </a:rPr>
              <a:t>ní</a:t>
            </a:r>
            <a:r>
              <a:rPr sz="889" spc="10" dirty="0">
                <a:solidFill>
                  <a:srgbClr val="7D8786"/>
                </a:solidFill>
                <a:latin typeface="Arial"/>
                <a:cs typeface="Arial"/>
              </a:rPr>
              <a:t>c</a:t>
            </a:r>
            <a:r>
              <a:rPr sz="889" spc="10" dirty="0">
                <a:solidFill>
                  <a:srgbClr val="69706F"/>
                </a:solidFill>
                <a:latin typeface="Arial"/>
                <a:cs typeface="Arial"/>
              </a:rPr>
              <a:t>kej  </a:t>
            </a:r>
            <a:r>
              <a:rPr sz="839" spc="10" dirty="0">
                <a:solidFill>
                  <a:srgbClr val="7D8786"/>
                </a:solidFill>
                <a:latin typeface="Arial"/>
                <a:cs typeface="Arial"/>
              </a:rPr>
              <a:t>ö</a:t>
            </a:r>
            <a:r>
              <a:rPr sz="839" spc="10" dirty="0">
                <a:solidFill>
                  <a:srgbClr val="69706F"/>
                </a:solidFill>
                <a:latin typeface="Arial"/>
                <a:cs typeface="Arial"/>
              </a:rPr>
              <a:t>inn</a:t>
            </a:r>
            <a:r>
              <a:rPr sz="839" spc="10" dirty="0">
                <a:solidFill>
                  <a:srgbClr val="7D8786"/>
                </a:solidFill>
                <a:latin typeface="Arial"/>
                <a:cs typeface="Arial"/>
              </a:rPr>
              <a:t>o</a:t>
            </a:r>
            <a:r>
              <a:rPr sz="839" spc="10" dirty="0">
                <a:solidFill>
                  <a:srgbClr val="69706F"/>
                </a:solidFill>
                <a:latin typeface="Arial"/>
                <a:cs typeface="Arial"/>
              </a:rPr>
              <a:t>sti</a:t>
            </a:r>
            <a:endParaRPr sz="8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950" spc="10" dirty="0">
                <a:solidFill>
                  <a:srgbClr val="69706F"/>
                </a:solidFill>
                <a:latin typeface="Arial"/>
                <a:cs typeface="Arial"/>
              </a:rPr>
              <a:t>(popis  vykonávanej  </a:t>
            </a:r>
            <a:r>
              <a:rPr sz="950" spc="10" dirty="0">
                <a:solidFill>
                  <a:srgbClr val="7D8786"/>
                </a:solidFill>
                <a:latin typeface="Arial"/>
                <a:cs typeface="Arial"/>
              </a:rPr>
              <a:t>ö</a:t>
            </a:r>
            <a:r>
              <a:rPr sz="950" spc="10" dirty="0">
                <a:solidFill>
                  <a:srgbClr val="69706F"/>
                </a:solidFill>
                <a:latin typeface="Arial"/>
                <a:cs typeface="Arial"/>
              </a:rPr>
              <a:t>innosti</a:t>
            </a:r>
            <a:r>
              <a:rPr sz="950" spc="10" dirty="0">
                <a:solidFill>
                  <a:srgbClr val="7D8786"/>
                </a:solidFill>
                <a:latin typeface="Arial"/>
                <a:cs typeface="Arial"/>
              </a:rPr>
              <a:t>):</a:t>
            </a:r>
            <a:endParaRPr sz="900">
              <a:latin typeface="Arial"/>
              <a:cs typeface="Arial"/>
            </a:endParaRPr>
          </a:p>
        </p:txBody>
      </p:sp>
      <p:sp>
        <p:nvSpPr>
          <p:cNvPr id="26" name="text 1"/>
          <p:cNvSpPr txBox="1"/>
          <p:nvPr/>
        </p:nvSpPr>
        <p:spPr>
          <a:xfrm rot="5400000">
            <a:off x="6565275" y="3201682"/>
            <a:ext cx="622809" cy="1378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50" spc="10" dirty="0">
                <a:solidFill>
                  <a:srgbClr val="69706F"/>
                </a:solidFill>
                <a:latin typeface="Arial"/>
                <a:cs typeface="Arial"/>
              </a:rPr>
              <a:t>sportové</a:t>
            </a:r>
            <a:endParaRPr sz="900">
              <a:latin typeface="Arial"/>
              <a:cs typeface="Arial"/>
            </a:endParaRPr>
          </a:p>
        </p:txBody>
      </p:sp>
      <p:sp>
        <p:nvSpPr>
          <p:cNvPr id="27" name="text 1"/>
          <p:cNvSpPr txBox="1"/>
          <p:nvPr/>
        </p:nvSpPr>
        <p:spPr>
          <a:xfrm rot="5400000">
            <a:off x="5048992" y="4316590"/>
            <a:ext cx="2764059" cy="285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659" spc="10" dirty="0">
                <a:solidFill>
                  <a:srgbClr val="7D8786"/>
                </a:solidFill>
                <a:latin typeface="Arial"/>
                <a:cs typeface="Arial"/>
              </a:rPr>
              <a:t>2</a:t>
            </a:r>
            <a:r>
              <a:rPr sz="659" spc="10" dirty="0">
                <a:solidFill>
                  <a:srgbClr val="69706F"/>
                </a:solidFill>
                <a:latin typeface="Arial"/>
                <a:cs typeface="Arial"/>
              </a:rPr>
              <a:t>6</a:t>
            </a:r>
            <a:r>
              <a:rPr sz="659" spc="10" dirty="0">
                <a:solidFill>
                  <a:srgbClr val="7D8786"/>
                </a:solidFill>
                <a:latin typeface="Arial"/>
                <a:cs typeface="Arial"/>
              </a:rPr>
              <a:t>.</a:t>
            </a:r>
            <a:r>
              <a:rPr sz="659" spc="10" dirty="0">
                <a:solidFill>
                  <a:srgbClr val="69706F"/>
                </a:solidFill>
                <a:latin typeface="Arial"/>
                <a:cs typeface="Arial"/>
              </a:rPr>
              <a:t>5</a:t>
            </a:r>
            <a:r>
              <a:rPr sz="659" spc="10" dirty="0">
                <a:solidFill>
                  <a:srgbClr val="7D8786"/>
                </a:solidFill>
                <a:latin typeface="Arial"/>
                <a:cs typeface="Arial"/>
              </a:rPr>
              <a:t>.20</a:t>
            </a:r>
            <a:r>
              <a:rPr sz="659" spc="10" dirty="0">
                <a:solidFill>
                  <a:srgbClr val="69706F"/>
                </a:solidFill>
                <a:latin typeface="Arial"/>
                <a:cs typeface="Arial"/>
              </a:rPr>
              <a:t>18      </a:t>
            </a:r>
            <a:r>
              <a:rPr sz="709" spc="10" dirty="0">
                <a:solidFill>
                  <a:srgbClr val="69706F"/>
                </a:solidFill>
                <a:latin typeface="Arial"/>
                <a:cs typeface="Arial"/>
              </a:rPr>
              <a:t>Roz</a:t>
            </a:r>
            <a:r>
              <a:rPr sz="709" spc="10" dirty="0">
                <a:solidFill>
                  <a:srgbClr val="7D8786"/>
                </a:solidFill>
                <a:latin typeface="Arial"/>
                <a:cs typeface="Arial"/>
              </a:rPr>
              <a:t>s</a:t>
            </a:r>
            <a:r>
              <a:rPr sz="709" spc="10" dirty="0">
                <a:solidFill>
                  <a:srgbClr val="69706F"/>
                </a:solidFill>
                <a:latin typeface="Arial"/>
                <a:cs typeface="Arial"/>
              </a:rPr>
              <a:t>ah  vykonávania  </a:t>
            </a:r>
            <a:r>
              <a:rPr sz="659" spc="10" dirty="0">
                <a:solidFill>
                  <a:srgbClr val="69706F"/>
                </a:solidFill>
                <a:latin typeface="Arial"/>
                <a:cs typeface="Arial"/>
              </a:rPr>
              <a:t>dobrovofn</a:t>
            </a:r>
            <a:r>
              <a:rPr sz="659" spc="10" dirty="0">
                <a:solidFill>
                  <a:srgbClr val="7D8786"/>
                </a:solidFill>
                <a:latin typeface="Arial"/>
                <a:cs typeface="Arial"/>
              </a:rPr>
              <a:t>í</a:t>
            </a:r>
            <a:r>
              <a:rPr sz="659" spc="10" dirty="0">
                <a:solidFill>
                  <a:srgbClr val="69706F"/>
                </a:solidFill>
                <a:latin typeface="Arial"/>
                <a:cs typeface="Arial"/>
              </a:rPr>
              <a:t>ckej</a:t>
            </a:r>
            <a:endParaRPr sz="600">
              <a:latin typeface="Arial"/>
              <a:cs typeface="Arial"/>
            </a:endParaRPr>
          </a:p>
          <a:p>
            <a:pPr marL="720499">
              <a:lnSpc>
                <a:spcPct val="100000"/>
              </a:lnSpc>
            </a:pPr>
            <a:r>
              <a:rPr sz="950" spc="10" dirty="0">
                <a:solidFill>
                  <a:srgbClr val="7D8786"/>
                </a:solidFill>
                <a:latin typeface="Arial"/>
                <a:cs typeface="Arial"/>
              </a:rPr>
              <a:t>ë</a:t>
            </a:r>
            <a:r>
              <a:rPr sz="950" spc="10" dirty="0">
                <a:solidFill>
                  <a:srgbClr val="69706F"/>
                </a:solidFill>
                <a:latin typeface="Arial"/>
                <a:cs typeface="Arial"/>
              </a:rPr>
              <a:t>inn</a:t>
            </a:r>
            <a:r>
              <a:rPr sz="950" spc="10" dirty="0">
                <a:solidFill>
                  <a:srgbClr val="7D8786"/>
                </a:solidFill>
                <a:latin typeface="Arial"/>
                <a:cs typeface="Arial"/>
              </a:rPr>
              <a:t>o</a:t>
            </a:r>
            <a:r>
              <a:rPr sz="950" spc="10" dirty="0">
                <a:solidFill>
                  <a:srgbClr val="69706F"/>
                </a:solidFill>
                <a:latin typeface="Arial"/>
                <a:cs typeface="Arial"/>
              </a:rPr>
              <a:t>sti  (po</a:t>
            </a:r>
            <a:r>
              <a:rPr sz="950" spc="10" dirty="0">
                <a:solidFill>
                  <a:srgbClr val="7D8786"/>
                </a:solidFill>
                <a:latin typeface="Arial"/>
                <a:cs typeface="Arial"/>
              </a:rPr>
              <a:t>ë</a:t>
            </a:r>
            <a:r>
              <a:rPr sz="950" spc="10" dirty="0">
                <a:solidFill>
                  <a:srgbClr val="69706F"/>
                </a:solidFill>
                <a:latin typeface="Arial"/>
                <a:cs typeface="Arial"/>
              </a:rPr>
              <a:t>et  hodín)</a:t>
            </a:r>
            <a:r>
              <a:rPr sz="950" spc="10" dirty="0">
                <a:solidFill>
                  <a:srgbClr val="7D8786"/>
                </a:solidFill>
                <a:latin typeface="Arial"/>
                <a:cs typeface="Arial"/>
              </a:rPr>
              <a:t>:</a:t>
            </a:r>
            <a:endParaRPr sz="900">
              <a:latin typeface="Arial"/>
              <a:cs typeface="Arial"/>
            </a:endParaRPr>
          </a:p>
        </p:txBody>
      </p:sp>
      <p:sp>
        <p:nvSpPr>
          <p:cNvPr id="28" name="text 1"/>
          <p:cNvSpPr txBox="1"/>
          <p:nvPr/>
        </p:nvSpPr>
        <p:spPr>
          <a:xfrm rot="5400000">
            <a:off x="6314977" y="4198219"/>
            <a:ext cx="927858" cy="1378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59" spc="10" dirty="0">
                <a:solidFill>
                  <a:srgbClr val="69706F"/>
                </a:solidFill>
                <a:latin typeface="Arial"/>
                <a:cs typeface="Arial"/>
              </a:rPr>
              <a:t>Náz</a:t>
            </a:r>
            <a:r>
              <a:rPr sz="859" spc="10" dirty="0">
                <a:solidFill>
                  <a:srgbClr val="7D8786"/>
                </a:solidFill>
                <a:latin typeface="Arial"/>
                <a:cs typeface="Arial"/>
              </a:rPr>
              <a:t>o</a:t>
            </a:r>
            <a:r>
              <a:rPr sz="859" spc="10" dirty="0">
                <a:solidFill>
                  <a:srgbClr val="69706F"/>
                </a:solidFill>
                <a:latin typeface="Arial"/>
                <a:cs typeface="Arial"/>
              </a:rPr>
              <a:t>v  podujatia</a:t>
            </a:r>
            <a:r>
              <a:rPr sz="859" spc="10" dirty="0">
                <a:solidFill>
                  <a:srgbClr val="7D8786"/>
                </a:solidFill>
                <a:latin typeface="Arial"/>
                <a:cs typeface="Arial"/>
              </a:rPr>
              <a:t>:</a:t>
            </a:r>
            <a:endParaRPr sz="800">
              <a:latin typeface="Arial"/>
              <a:cs typeface="Arial"/>
            </a:endParaRPr>
          </a:p>
        </p:txBody>
      </p:sp>
      <p:sp>
        <p:nvSpPr>
          <p:cNvPr id="29" name="text 1"/>
          <p:cNvSpPr txBox="1"/>
          <p:nvPr/>
        </p:nvSpPr>
        <p:spPr>
          <a:xfrm rot="5400000">
            <a:off x="6316235" y="6471670"/>
            <a:ext cx="1120889" cy="1378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20" spc="10" dirty="0">
                <a:solidFill>
                  <a:srgbClr val="69706F"/>
                </a:solidFill>
                <a:latin typeface="Arial"/>
                <a:cs typeface="Arial"/>
              </a:rPr>
              <a:t>Generaèny   turnaj</a:t>
            </a:r>
            <a:endParaRPr sz="900">
              <a:latin typeface="Arial"/>
              <a:cs typeface="Arial"/>
            </a:endParaRPr>
          </a:p>
        </p:txBody>
      </p:sp>
      <p:sp>
        <p:nvSpPr>
          <p:cNvPr id="30" name="text 1"/>
          <p:cNvSpPr txBox="1"/>
          <p:nvPr/>
        </p:nvSpPr>
        <p:spPr>
          <a:xfrm rot="5400000">
            <a:off x="6217584" y="2921405"/>
            <a:ext cx="80705" cy="842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570" spc="10" dirty="0">
                <a:solidFill>
                  <a:srgbClr val="C6D1D2"/>
                </a:solidFill>
                <a:latin typeface="Arial"/>
                <a:cs typeface="Arial"/>
              </a:rPr>
              <a:t>j</a:t>
            </a:r>
            <a:endParaRPr sz="500">
              <a:latin typeface="Arial"/>
              <a:cs typeface="Arial"/>
            </a:endParaRPr>
          </a:p>
        </p:txBody>
      </p:sp>
      <p:sp>
        <p:nvSpPr>
          <p:cNvPr id="31" name="text 1"/>
          <p:cNvSpPr txBox="1"/>
          <p:nvPr/>
        </p:nvSpPr>
        <p:spPr>
          <a:xfrm rot="5400000">
            <a:off x="5679723" y="3191838"/>
            <a:ext cx="592828" cy="1378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50" spc="10" dirty="0">
                <a:solidFill>
                  <a:srgbClr val="978EB6"/>
                </a:solidFill>
                <a:latin typeface="Arial"/>
                <a:cs typeface="Arial"/>
              </a:rPr>
              <a:t>druzstva</a:t>
            </a:r>
            <a:endParaRPr sz="900">
              <a:latin typeface="Arial"/>
              <a:cs typeface="Arial"/>
            </a:endParaRPr>
          </a:p>
        </p:txBody>
      </p:sp>
      <p:sp>
        <p:nvSpPr>
          <p:cNvPr id="32" name="text 1"/>
          <p:cNvSpPr txBox="1"/>
          <p:nvPr/>
        </p:nvSpPr>
        <p:spPr>
          <a:xfrm rot="5400000">
            <a:off x="5481097" y="3142007"/>
            <a:ext cx="572874" cy="14548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89" spc="10" dirty="0">
                <a:solidFill>
                  <a:srgbClr val="C6D1D2"/>
                </a:solidFill>
                <a:latin typeface="Arial"/>
                <a:cs typeface="Arial"/>
              </a:rPr>
              <a:t>:</a:t>
            </a:r>
            <a:r>
              <a:rPr sz="989" spc="10" dirty="0">
                <a:solidFill>
                  <a:srgbClr val="69706F"/>
                </a:solidFill>
                <a:latin typeface="Arial"/>
                <a:cs typeface="Arial"/>
              </a:rPr>
              <a:t>sportcv</a:t>
            </a:r>
            <a:r>
              <a:rPr sz="989" spc="10" dirty="0">
                <a:solidFill>
                  <a:srgbClr val="7D8786"/>
                </a:solidFill>
                <a:latin typeface="Arial"/>
                <a:cs typeface="Arial"/>
              </a:rPr>
              <a:t>é</a:t>
            </a:r>
            <a:endParaRPr sz="900">
              <a:latin typeface="Arial"/>
              <a:cs typeface="Arial"/>
            </a:endParaRPr>
          </a:p>
        </p:txBody>
      </p:sp>
      <p:sp>
        <p:nvSpPr>
          <p:cNvPr id="33" name="text 1"/>
          <p:cNvSpPr txBox="1"/>
          <p:nvPr/>
        </p:nvSpPr>
        <p:spPr>
          <a:xfrm rot="5400000">
            <a:off x="5743604" y="3721262"/>
            <a:ext cx="38337" cy="1301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79" spc="10" dirty="0">
                <a:solidFill>
                  <a:srgbClr val="C6D1D2"/>
                </a:solidFill>
                <a:latin typeface="Arial"/>
                <a:cs typeface="Arial"/>
              </a:rPr>
              <a:t>!</a:t>
            </a:r>
            <a:endParaRPr sz="400">
              <a:latin typeface="Arial"/>
              <a:cs typeface="Arial"/>
            </a:endParaRPr>
          </a:p>
        </p:txBody>
      </p:sp>
      <p:sp>
        <p:nvSpPr>
          <p:cNvPr id="34" name="text 1"/>
          <p:cNvSpPr txBox="1"/>
          <p:nvPr/>
        </p:nvSpPr>
        <p:spPr>
          <a:xfrm rot="5400000">
            <a:off x="5669689" y="4489943"/>
            <a:ext cx="186166" cy="1301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solidFill>
                  <a:srgbClr val="69706F"/>
                </a:solidFill>
                <a:latin typeface="Arial"/>
                <a:cs typeface="Arial"/>
              </a:rPr>
              <a:t>.  </a:t>
            </a:r>
            <a:r>
              <a:rPr sz="900" spc="10" dirty="0">
                <a:solidFill>
                  <a:srgbClr val="7D8786"/>
                </a:solidFill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</p:txBody>
      </p:sp>
      <p:sp>
        <p:nvSpPr>
          <p:cNvPr id="35" name="text 1"/>
          <p:cNvSpPr txBox="1"/>
          <p:nvPr/>
        </p:nvSpPr>
        <p:spPr>
          <a:xfrm rot="5400000">
            <a:off x="5255687" y="3008649"/>
            <a:ext cx="298499" cy="1378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50" spc="10" dirty="0">
                <a:solidFill>
                  <a:srgbClr val="C6D1D2"/>
                </a:solidFill>
                <a:latin typeface="Arial"/>
                <a:cs typeface="Arial"/>
              </a:rPr>
              <a:t>l</a:t>
            </a:r>
            <a:r>
              <a:rPr sz="950" spc="10" dirty="0">
                <a:solidFill>
                  <a:srgbClr val="69706F"/>
                </a:solidFill>
                <a:latin typeface="Arial"/>
                <a:cs typeface="Arial"/>
              </a:rPr>
              <a:t>jún</a:t>
            </a:r>
            <a:endParaRPr sz="900">
              <a:latin typeface="Arial"/>
              <a:cs typeface="Arial"/>
            </a:endParaRPr>
          </a:p>
        </p:txBody>
      </p:sp>
      <p:sp>
        <p:nvSpPr>
          <p:cNvPr id="36" name="text 1"/>
          <p:cNvSpPr txBox="1"/>
          <p:nvPr/>
        </p:nvSpPr>
        <p:spPr>
          <a:xfrm rot="5400000">
            <a:off x="4313103" y="4635720"/>
            <a:ext cx="2029286" cy="29220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59" spc="10" dirty="0">
                <a:solidFill>
                  <a:srgbClr val="C6D1D2"/>
                </a:solidFill>
                <a:latin typeface="Arial"/>
                <a:cs typeface="Arial"/>
              </a:rPr>
              <a:t>; </a:t>
            </a:r>
            <a:r>
              <a:rPr sz="859" spc="10" dirty="0">
                <a:solidFill>
                  <a:srgbClr val="69706F"/>
                </a:solidFill>
                <a:latin typeface="Arial"/>
                <a:cs typeface="Arial"/>
              </a:rPr>
              <a:t>Rozsah  vykonávania  dobrovol'níckej</a:t>
            </a:r>
            <a:endParaRPr sz="800">
              <a:latin typeface="Arial"/>
              <a:cs typeface="Arial"/>
            </a:endParaRPr>
          </a:p>
          <a:p>
            <a:pPr marL="30878">
              <a:lnSpc>
                <a:spcPct val="100000"/>
              </a:lnSpc>
            </a:pPr>
            <a:r>
              <a:rPr sz="920" spc="10" dirty="0">
                <a:solidFill>
                  <a:srgbClr val="69706F"/>
                </a:solidFill>
                <a:latin typeface="Arial"/>
                <a:cs typeface="Arial"/>
              </a:rPr>
              <a:t>ëinnost</a:t>
            </a:r>
            <a:r>
              <a:rPr sz="920" spc="10" dirty="0">
                <a:solidFill>
                  <a:srgbClr val="4D5353"/>
                </a:solidFill>
                <a:latin typeface="Arial"/>
                <a:cs typeface="Arial"/>
              </a:rPr>
              <a:t>i  </a:t>
            </a:r>
            <a:r>
              <a:rPr sz="870" spc="10" dirty="0">
                <a:solidFill>
                  <a:srgbClr val="69706F"/>
                </a:solidFill>
                <a:latin typeface="Arial"/>
                <a:cs typeface="Arial"/>
              </a:rPr>
              <a:t>(po</a:t>
            </a:r>
            <a:r>
              <a:rPr sz="870" spc="10" dirty="0">
                <a:solidFill>
                  <a:srgbClr val="7D8786"/>
                </a:solidFill>
                <a:latin typeface="Arial"/>
                <a:cs typeface="Arial"/>
              </a:rPr>
              <a:t>ë</a:t>
            </a:r>
            <a:r>
              <a:rPr sz="870" spc="10" dirty="0">
                <a:solidFill>
                  <a:srgbClr val="69706F"/>
                </a:solidFill>
                <a:latin typeface="Arial"/>
                <a:cs typeface="Arial"/>
              </a:rPr>
              <a:t>et   </a:t>
            </a:r>
            <a:r>
              <a:rPr sz="920" spc="10" dirty="0">
                <a:solidFill>
                  <a:srgbClr val="69706F"/>
                </a:solidFill>
                <a:latin typeface="Arial"/>
                <a:cs typeface="Arial"/>
              </a:rPr>
              <a:t>hodín):  </a:t>
            </a:r>
            <a:r>
              <a:rPr sz="870" spc="10" dirty="0">
                <a:solidFill>
                  <a:srgbClr val="69706F"/>
                </a:solidFill>
                <a:latin typeface="Arial"/>
                <a:cs typeface="Arial"/>
              </a:rPr>
              <a:t>8x2   </a:t>
            </a:r>
            <a:r>
              <a:rPr sz="920" spc="10" dirty="0">
                <a:solidFill>
                  <a:srgbClr val="69706F"/>
                </a:solidFill>
                <a:latin typeface="Arial"/>
                <a:cs typeface="Arial"/>
              </a:rPr>
              <a:t>mes.</a:t>
            </a:r>
            <a:endParaRPr sz="900">
              <a:latin typeface="Arial"/>
              <a:cs typeface="Arial"/>
            </a:endParaRPr>
          </a:p>
        </p:txBody>
      </p:sp>
      <p:sp>
        <p:nvSpPr>
          <p:cNvPr id="37" name="text 1"/>
          <p:cNvSpPr txBox="1"/>
          <p:nvPr/>
        </p:nvSpPr>
        <p:spPr>
          <a:xfrm rot="5400000">
            <a:off x="5205719" y="2917267"/>
            <a:ext cx="46822" cy="6891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79" spc="10" dirty="0">
                <a:solidFill>
                  <a:srgbClr val="C6D1D2"/>
                </a:solidFill>
                <a:latin typeface="Arial"/>
                <a:cs typeface="Arial"/>
              </a:rPr>
              <a:t>j</a:t>
            </a:r>
            <a:endParaRPr sz="300">
              <a:latin typeface="Arial"/>
              <a:cs typeface="Arial"/>
            </a:endParaRPr>
          </a:p>
        </p:txBody>
      </p:sp>
      <p:sp>
        <p:nvSpPr>
          <p:cNvPr id="38" name="text 1"/>
          <p:cNvSpPr txBox="1"/>
          <p:nvPr/>
        </p:nvSpPr>
        <p:spPr>
          <a:xfrm rot="5400000">
            <a:off x="5066252" y="6058059"/>
            <a:ext cx="373373" cy="14548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50" spc="10" dirty="0">
                <a:solidFill>
                  <a:srgbClr val="C6D1D2"/>
                </a:solidFill>
                <a:latin typeface="Arial"/>
                <a:cs typeface="Arial"/>
              </a:rPr>
              <a:t>I  </a:t>
            </a:r>
            <a:r>
              <a:rPr sz="1050" spc="10" dirty="0">
                <a:solidFill>
                  <a:srgbClr val="69706F"/>
                </a:solidFill>
                <a:latin typeface="Arial"/>
                <a:cs typeface="Arial"/>
              </a:rPr>
              <a:t>16</a:t>
            </a:r>
            <a:endParaRPr sz="1000">
              <a:latin typeface="Arial"/>
              <a:cs typeface="Arial"/>
            </a:endParaRPr>
          </a:p>
        </p:txBody>
      </p:sp>
      <p:sp>
        <p:nvSpPr>
          <p:cNvPr id="39" name="text 1"/>
          <p:cNvSpPr txBox="1"/>
          <p:nvPr/>
        </p:nvSpPr>
        <p:spPr>
          <a:xfrm rot="5400000">
            <a:off x="3738583" y="3995718"/>
            <a:ext cx="2272638" cy="1378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89" spc="10" dirty="0">
                <a:solidFill>
                  <a:srgbClr val="C6D1D2"/>
                </a:solidFill>
                <a:latin typeface="Arial"/>
                <a:cs typeface="Arial"/>
              </a:rPr>
              <a:t>!</a:t>
            </a:r>
            <a:r>
              <a:rPr sz="889" spc="10" dirty="0">
                <a:solidFill>
                  <a:srgbClr val="48B5DC"/>
                </a:solidFill>
                <a:latin typeface="Arial"/>
                <a:cs typeface="Arial"/>
              </a:rPr>
              <a:t>tréningovej   ëinnosti   míad</a:t>
            </a:r>
            <a:r>
              <a:rPr sz="889" spc="10" dirty="0">
                <a:solidFill>
                  <a:srgbClr val="70C3DF"/>
                </a:solidFill>
                <a:latin typeface="Arial"/>
                <a:cs typeface="Arial"/>
              </a:rPr>
              <a:t>äí</a:t>
            </a:r>
            <a:r>
              <a:rPr sz="889" spc="10" dirty="0">
                <a:solidFill>
                  <a:srgbClr val="48B5DC"/>
                </a:solidFill>
                <a:latin typeface="Arial"/>
                <a:cs typeface="Arial"/>
              </a:rPr>
              <a:t>ch   zia</a:t>
            </a:r>
            <a:r>
              <a:rPr sz="889" spc="10" dirty="0">
                <a:solidFill>
                  <a:srgbClr val="70C3DF"/>
                </a:solidFill>
                <a:latin typeface="Arial"/>
                <a:cs typeface="Arial"/>
              </a:rPr>
              <a:t>ë</a:t>
            </a:r>
            <a:r>
              <a:rPr sz="889" spc="10" dirty="0">
                <a:solidFill>
                  <a:srgbClr val="48B5DC"/>
                </a:solidFill>
                <a:latin typeface="Arial"/>
                <a:cs typeface="Arial"/>
              </a:rPr>
              <a:t>ok</a:t>
            </a:r>
            <a:endParaRPr sz="800">
              <a:latin typeface="Arial"/>
              <a:cs typeface="Arial"/>
            </a:endParaRPr>
          </a:p>
        </p:txBody>
      </p:sp>
      <p:sp>
        <p:nvSpPr>
          <p:cNvPr id="40" name="text 1"/>
          <p:cNvSpPr txBox="1"/>
          <p:nvPr/>
        </p:nvSpPr>
        <p:spPr>
          <a:xfrm rot="5400000">
            <a:off x="6317757" y="6130527"/>
            <a:ext cx="170988" cy="1378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59" spc="10" dirty="0">
                <a:solidFill>
                  <a:srgbClr val="69706F"/>
                </a:solidFill>
                <a:latin typeface="Arial"/>
                <a:cs typeface="Arial"/>
              </a:rPr>
              <a:t>8</a:t>
            </a:r>
            <a:endParaRPr sz="800">
              <a:latin typeface="Arial"/>
              <a:cs typeface="Arial"/>
            </a:endParaRPr>
          </a:p>
        </p:txBody>
      </p:sp>
      <p:sp>
        <p:nvSpPr>
          <p:cNvPr id="41" name="text 1"/>
          <p:cNvSpPr txBox="1"/>
          <p:nvPr/>
        </p:nvSpPr>
        <p:spPr>
          <a:xfrm rot="5400000">
            <a:off x="4668731" y="7985414"/>
            <a:ext cx="3525645" cy="29735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89" spc="10" dirty="0">
                <a:solidFill>
                  <a:srgbClr val="69706F"/>
                </a:solidFill>
                <a:latin typeface="Arial"/>
                <a:cs typeface="Arial"/>
              </a:rPr>
              <a:t>Dobrovornícku  </a:t>
            </a:r>
            <a:r>
              <a:rPr sz="889" spc="10" dirty="0">
                <a:solidFill>
                  <a:srgbClr val="7D8786"/>
                </a:solidFill>
                <a:latin typeface="Arial"/>
                <a:cs typeface="Arial"/>
              </a:rPr>
              <a:t>ö</a:t>
            </a:r>
            <a:r>
              <a:rPr sz="889" spc="10" dirty="0">
                <a:solidFill>
                  <a:srgbClr val="69706F"/>
                </a:solidFill>
                <a:latin typeface="Arial"/>
                <a:cs typeface="Arial"/>
              </a:rPr>
              <a:t>innost</a:t>
            </a:r>
            <a:r>
              <a:rPr sz="889" spc="10" dirty="0">
                <a:solidFill>
                  <a:srgbClr val="7D8786"/>
                </a:solidFill>
                <a:latin typeface="Arial"/>
                <a:cs typeface="Arial"/>
              </a:rPr>
              <a:t>'  </a:t>
            </a:r>
            <a:r>
              <a:rPr sz="889" spc="10" dirty="0">
                <a:solidFill>
                  <a:srgbClr val="69706F"/>
                </a:solidFill>
                <a:latin typeface="Arial"/>
                <a:cs typeface="Arial"/>
              </a:rPr>
              <a:t>za  prijímatefa   Ing</a:t>
            </a:r>
            <a:r>
              <a:rPr sz="889" spc="10" dirty="0">
                <a:solidFill>
                  <a:srgbClr val="7D8786"/>
                </a:solidFill>
                <a:latin typeface="Arial"/>
                <a:cs typeface="Arial"/>
              </a:rPr>
              <a:t>. </a:t>
            </a:r>
            <a:r>
              <a:rPr sz="889" spc="10" dirty="0">
                <a:solidFill>
                  <a:srgbClr val="69706F"/>
                </a:solidFill>
                <a:latin typeface="Arial"/>
                <a:cs typeface="Arial"/>
              </a:rPr>
              <a:t>Elena  Grambliëková</a:t>
            </a:r>
            <a:endParaRPr sz="8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950" spc="10" dirty="0">
                <a:solidFill>
                  <a:srgbClr val="69706F"/>
                </a:solidFill>
                <a:latin typeface="Arial"/>
                <a:cs typeface="Arial"/>
              </a:rPr>
              <a:t>r</a:t>
            </a:r>
            <a:r>
              <a:rPr sz="950" spc="10" dirty="0">
                <a:solidFill>
                  <a:srgbClr val="7D8786"/>
                </a:solidFill>
                <a:latin typeface="Arial"/>
                <a:cs typeface="Arial"/>
              </a:rPr>
              <a:t>i</a:t>
            </a:r>
            <a:r>
              <a:rPr sz="950" spc="10" dirty="0">
                <a:solidFill>
                  <a:srgbClr val="69706F"/>
                </a:solidFill>
                <a:latin typeface="Arial"/>
                <a:cs typeface="Arial"/>
              </a:rPr>
              <a:t>adil  (meno</a:t>
            </a:r>
            <a:r>
              <a:rPr sz="950" spc="10" dirty="0">
                <a:solidFill>
                  <a:srgbClr val="7D8786"/>
                </a:solidFill>
                <a:latin typeface="Arial"/>
                <a:cs typeface="Arial"/>
              </a:rPr>
              <a:t>, </a:t>
            </a:r>
            <a:r>
              <a:rPr sz="950" spc="10" dirty="0">
                <a:solidFill>
                  <a:srgbClr val="69706F"/>
                </a:solidFill>
                <a:latin typeface="Arial"/>
                <a:cs typeface="Arial"/>
              </a:rPr>
              <a:t>priezvisko  a  podpis}</a:t>
            </a:r>
            <a:r>
              <a:rPr sz="950" spc="10" dirty="0">
                <a:solidFill>
                  <a:srgbClr val="7D8786"/>
                </a:solidFill>
                <a:latin typeface="Arial"/>
                <a:cs typeface="Arial"/>
              </a:rPr>
              <a:t>:</a:t>
            </a:r>
            <a:endParaRPr sz="900">
              <a:latin typeface="Arial"/>
              <a:cs typeface="Arial"/>
            </a:endParaRPr>
          </a:p>
        </p:txBody>
      </p:sp>
      <p:sp>
        <p:nvSpPr>
          <p:cNvPr id="42" name="text 1"/>
          <p:cNvSpPr txBox="1"/>
          <p:nvPr/>
        </p:nvSpPr>
        <p:spPr>
          <a:xfrm rot="5400000">
            <a:off x="6168661" y="8493888"/>
            <a:ext cx="100787" cy="7561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89" spc="10" dirty="0">
                <a:solidFill>
                  <a:srgbClr val="C6D1D2"/>
                </a:solidFill>
                <a:latin typeface="Arial"/>
                <a:cs typeface="Arial"/>
              </a:rPr>
              <a:t>t-</a:t>
            </a:r>
            <a:endParaRPr sz="400">
              <a:latin typeface="Arial"/>
              <a:cs typeface="Arial"/>
            </a:endParaRPr>
          </a:p>
        </p:txBody>
      </p:sp>
      <p:sp>
        <p:nvSpPr>
          <p:cNvPr id="43" name="text 1"/>
          <p:cNvSpPr txBox="1"/>
          <p:nvPr/>
        </p:nvSpPr>
        <p:spPr>
          <a:xfrm rot="5400000">
            <a:off x="3856633" y="7814600"/>
            <a:ext cx="3817040" cy="1378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89" spc="10" dirty="0">
                <a:solidFill>
                  <a:srgbClr val="69706F"/>
                </a:solidFill>
                <a:latin typeface="Arial"/>
                <a:cs typeface="Arial"/>
              </a:rPr>
              <a:t>sportová  príprava   pre   sút'aze   Slovenskej   volejbalovej   federácie</a:t>
            </a:r>
            <a:endParaRPr sz="800">
              <a:latin typeface="Arial"/>
              <a:cs typeface="Arial"/>
            </a:endParaRPr>
          </a:p>
        </p:txBody>
      </p:sp>
      <p:sp>
        <p:nvSpPr>
          <p:cNvPr id="44" name="text 1"/>
          <p:cNvSpPr txBox="1"/>
          <p:nvPr/>
        </p:nvSpPr>
        <p:spPr>
          <a:xfrm rot="5400000">
            <a:off x="4670111" y="2954363"/>
            <a:ext cx="90385" cy="3828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50" spc="10" dirty="0">
                <a:solidFill>
                  <a:srgbClr val="C6D1D2"/>
                </a:solidFill>
                <a:latin typeface="Arial"/>
                <a:cs typeface="Arial"/>
              </a:rPr>
              <a:t>!   </a:t>
            </a:r>
            <a:r>
              <a:rPr sz="250" spc="10" dirty="0">
                <a:solidFill>
                  <a:srgbClr val="69706F"/>
                </a:solidFill>
                <a:latin typeface="Arial"/>
                <a:cs typeface="Arial"/>
              </a:rPr>
              <a:t>..</a:t>
            </a:r>
            <a:endParaRPr sz="200">
              <a:latin typeface="Arial"/>
              <a:cs typeface="Arial"/>
            </a:endParaRPr>
          </a:p>
        </p:txBody>
      </p:sp>
      <p:sp>
        <p:nvSpPr>
          <p:cNvPr id="45" name="text 1"/>
          <p:cNvSpPr txBox="1"/>
          <p:nvPr/>
        </p:nvSpPr>
        <p:spPr>
          <a:xfrm rot="5400000">
            <a:off x="4695924" y="3453485"/>
            <a:ext cx="38759" cy="3828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50" spc="10" dirty="0">
                <a:solidFill>
                  <a:srgbClr val="7D8786"/>
                </a:solidFill>
                <a:latin typeface="Arial"/>
                <a:cs typeface="Arial"/>
              </a:rPr>
              <a:t>,</a:t>
            </a:r>
            <a:endParaRPr sz="200">
              <a:latin typeface="Arial"/>
              <a:cs typeface="Arial"/>
            </a:endParaRPr>
          </a:p>
        </p:txBody>
      </p:sp>
      <p:sp>
        <p:nvSpPr>
          <p:cNvPr id="46" name="text 1"/>
          <p:cNvSpPr txBox="1"/>
          <p:nvPr/>
        </p:nvSpPr>
        <p:spPr>
          <a:xfrm rot="5400000">
            <a:off x="4347383" y="3175935"/>
            <a:ext cx="633072" cy="1378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20" spc="10" dirty="0">
                <a:solidFill>
                  <a:srgbClr val="C6D1D2"/>
                </a:solidFill>
                <a:latin typeface="Arial"/>
                <a:cs typeface="Arial"/>
              </a:rPr>
              <a:t>,</a:t>
            </a:r>
            <a:r>
              <a:rPr sz="920" spc="10" dirty="0">
                <a:solidFill>
                  <a:srgbClr val="69706F"/>
                </a:solidFill>
                <a:latin typeface="Arial"/>
                <a:cs typeface="Arial"/>
              </a:rPr>
              <a:t>sportove</a:t>
            </a:r>
            <a:endParaRPr sz="900">
              <a:latin typeface="Arial"/>
              <a:cs typeface="Arial"/>
            </a:endParaRPr>
          </a:p>
        </p:txBody>
      </p:sp>
      <p:sp>
        <p:nvSpPr>
          <p:cNvPr id="47" name="text 1"/>
          <p:cNvSpPr txBox="1"/>
          <p:nvPr/>
        </p:nvSpPr>
        <p:spPr>
          <a:xfrm rot="5400000">
            <a:off x="4564901" y="2916289"/>
            <a:ext cx="37208" cy="6125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00" spc="10" dirty="0">
                <a:solidFill>
                  <a:srgbClr val="C6D1D2"/>
                </a:solidFill>
                <a:latin typeface="Arial"/>
                <a:cs typeface="Arial"/>
              </a:rPr>
              <a:t>I</a:t>
            </a:r>
            <a:endParaRPr sz="300">
              <a:latin typeface="Arial"/>
              <a:cs typeface="Arial"/>
            </a:endParaRPr>
          </a:p>
        </p:txBody>
      </p:sp>
      <p:sp>
        <p:nvSpPr>
          <p:cNvPr id="48" name="text 1"/>
          <p:cNvSpPr txBox="1"/>
          <p:nvPr/>
        </p:nvSpPr>
        <p:spPr>
          <a:xfrm rot="5400000">
            <a:off x="2840884" y="4327378"/>
            <a:ext cx="2759903" cy="28085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659" spc="10" dirty="0">
                <a:solidFill>
                  <a:srgbClr val="69706F"/>
                </a:solidFill>
                <a:latin typeface="Arial"/>
                <a:cs typeface="Arial"/>
              </a:rPr>
              <a:t>10</a:t>
            </a:r>
            <a:r>
              <a:rPr sz="659" spc="10" dirty="0">
                <a:solidFill>
                  <a:srgbClr val="7D8786"/>
                </a:solidFill>
                <a:latin typeface="Arial"/>
                <a:cs typeface="Arial"/>
              </a:rPr>
              <a:t>.6.</a:t>
            </a:r>
            <a:r>
              <a:rPr sz="659" spc="10" dirty="0">
                <a:solidFill>
                  <a:srgbClr val="69706F"/>
                </a:solidFill>
                <a:latin typeface="Arial"/>
                <a:cs typeface="Arial"/>
              </a:rPr>
              <a:t>2018      </a:t>
            </a:r>
            <a:r>
              <a:rPr sz="709" spc="10" dirty="0">
                <a:solidFill>
                  <a:srgbClr val="69706F"/>
                </a:solidFill>
                <a:latin typeface="Arial"/>
                <a:cs typeface="Arial"/>
              </a:rPr>
              <a:t>Rozsah  vykonávania  d</a:t>
            </a:r>
            <a:r>
              <a:rPr sz="709" spc="10" dirty="0">
                <a:solidFill>
                  <a:srgbClr val="7D8786"/>
                </a:solidFill>
                <a:latin typeface="Arial"/>
                <a:cs typeface="Arial"/>
              </a:rPr>
              <a:t>o</a:t>
            </a:r>
            <a:r>
              <a:rPr sz="709" spc="10" dirty="0">
                <a:solidFill>
                  <a:srgbClr val="69706F"/>
                </a:solidFill>
                <a:latin typeface="Arial"/>
                <a:cs typeface="Arial"/>
              </a:rPr>
              <a:t>br</a:t>
            </a:r>
            <a:r>
              <a:rPr sz="709" spc="10" dirty="0">
                <a:solidFill>
                  <a:srgbClr val="7D8786"/>
                </a:solidFill>
                <a:latin typeface="Arial"/>
                <a:cs typeface="Arial"/>
              </a:rPr>
              <a:t>o</a:t>
            </a:r>
            <a:r>
              <a:rPr sz="709" spc="10" dirty="0">
                <a:solidFill>
                  <a:srgbClr val="69706F"/>
                </a:solidFill>
                <a:latin typeface="Arial"/>
                <a:cs typeface="Arial"/>
              </a:rPr>
              <a:t>vofní</a:t>
            </a:r>
            <a:r>
              <a:rPr sz="709" spc="10" dirty="0">
                <a:solidFill>
                  <a:srgbClr val="7D8786"/>
                </a:solidFill>
                <a:latin typeface="Arial"/>
                <a:cs typeface="Arial"/>
              </a:rPr>
              <a:t>c</a:t>
            </a:r>
            <a:r>
              <a:rPr sz="709" spc="10" dirty="0">
                <a:solidFill>
                  <a:srgbClr val="69706F"/>
                </a:solidFill>
                <a:latin typeface="Arial"/>
                <a:cs typeface="Arial"/>
              </a:rPr>
              <a:t>k</a:t>
            </a:r>
            <a:r>
              <a:rPr sz="709" spc="10" dirty="0">
                <a:solidFill>
                  <a:srgbClr val="7D8786"/>
                </a:solidFill>
                <a:latin typeface="Arial"/>
                <a:cs typeface="Arial"/>
              </a:rPr>
              <a:t>e</a:t>
            </a:r>
            <a:r>
              <a:rPr sz="709" spc="10" dirty="0">
                <a:solidFill>
                  <a:srgbClr val="69706F"/>
                </a:solidFill>
                <a:latin typeface="Arial"/>
                <a:cs typeface="Arial"/>
              </a:rPr>
              <a:t>j</a:t>
            </a:r>
            <a:endParaRPr sz="700">
              <a:latin typeface="Arial"/>
              <a:cs typeface="Arial"/>
            </a:endParaRPr>
          </a:p>
          <a:p>
            <a:pPr marL="720498">
              <a:lnSpc>
                <a:spcPct val="100000"/>
              </a:lnSpc>
            </a:pPr>
            <a:r>
              <a:rPr sz="950" spc="10" dirty="0">
                <a:solidFill>
                  <a:srgbClr val="7D8786"/>
                </a:solidFill>
                <a:latin typeface="Arial"/>
                <a:cs typeface="Arial"/>
              </a:rPr>
              <a:t>ö</a:t>
            </a:r>
            <a:r>
              <a:rPr sz="950" spc="10" dirty="0">
                <a:solidFill>
                  <a:srgbClr val="69706F"/>
                </a:solidFill>
                <a:latin typeface="Arial"/>
                <a:cs typeface="Arial"/>
              </a:rPr>
              <a:t>inno</a:t>
            </a:r>
            <a:r>
              <a:rPr sz="950" spc="10" dirty="0">
                <a:solidFill>
                  <a:srgbClr val="7D8786"/>
                </a:solidFill>
                <a:latin typeface="Arial"/>
                <a:cs typeface="Arial"/>
              </a:rPr>
              <a:t>s</a:t>
            </a:r>
            <a:r>
              <a:rPr sz="950" spc="10" dirty="0">
                <a:solidFill>
                  <a:srgbClr val="69706F"/>
                </a:solidFill>
                <a:latin typeface="Arial"/>
                <a:cs typeface="Arial"/>
              </a:rPr>
              <a:t>ti  </a:t>
            </a:r>
            <a:r>
              <a:rPr sz="950" spc="10" dirty="0">
                <a:solidFill>
                  <a:srgbClr val="7D8786"/>
                </a:solidFill>
                <a:latin typeface="Arial"/>
                <a:cs typeface="Arial"/>
              </a:rPr>
              <a:t>(</a:t>
            </a:r>
            <a:r>
              <a:rPr sz="950" spc="10" dirty="0">
                <a:solidFill>
                  <a:srgbClr val="69706F"/>
                </a:solidFill>
                <a:latin typeface="Arial"/>
                <a:cs typeface="Arial"/>
              </a:rPr>
              <a:t>po</a:t>
            </a:r>
            <a:r>
              <a:rPr sz="950" spc="10" dirty="0">
                <a:solidFill>
                  <a:srgbClr val="7D8786"/>
                </a:solidFill>
                <a:latin typeface="Arial"/>
                <a:cs typeface="Arial"/>
              </a:rPr>
              <a:t>ö</a:t>
            </a:r>
            <a:r>
              <a:rPr sz="950" spc="10" dirty="0">
                <a:solidFill>
                  <a:srgbClr val="69706F"/>
                </a:solidFill>
                <a:latin typeface="Arial"/>
                <a:cs typeface="Arial"/>
              </a:rPr>
              <a:t>et  hod</a:t>
            </a:r>
            <a:r>
              <a:rPr sz="950" spc="10" dirty="0">
                <a:solidFill>
                  <a:srgbClr val="7D8786"/>
                </a:solidFill>
                <a:latin typeface="Arial"/>
                <a:cs typeface="Arial"/>
              </a:rPr>
              <a:t>l</a:t>
            </a:r>
            <a:r>
              <a:rPr sz="950" spc="10" dirty="0">
                <a:solidFill>
                  <a:srgbClr val="69706F"/>
                </a:solidFill>
                <a:latin typeface="Arial"/>
                <a:cs typeface="Arial"/>
              </a:rPr>
              <a:t>n)</a:t>
            </a:r>
            <a:r>
              <a:rPr sz="950" spc="10" dirty="0">
                <a:solidFill>
                  <a:srgbClr val="7D8786"/>
                </a:solidFill>
                <a:latin typeface="Arial"/>
                <a:cs typeface="Arial"/>
              </a:rPr>
              <a:t>:</a:t>
            </a:r>
            <a:endParaRPr sz="900">
              <a:latin typeface="Arial"/>
              <a:cs typeface="Arial"/>
            </a:endParaRPr>
          </a:p>
        </p:txBody>
      </p:sp>
      <p:sp>
        <p:nvSpPr>
          <p:cNvPr id="49" name="text 1"/>
          <p:cNvSpPr txBox="1"/>
          <p:nvPr/>
        </p:nvSpPr>
        <p:spPr>
          <a:xfrm rot="5400000">
            <a:off x="4699861" y="3755438"/>
            <a:ext cx="30117" cy="53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" spc="10" dirty="0">
                <a:solidFill>
                  <a:srgbClr val="C6D1D2"/>
                </a:solidFill>
                <a:latin typeface="Arial"/>
                <a:cs typeface="Arial"/>
              </a:rPr>
              <a:t>•</a:t>
            </a:r>
            <a:endParaRPr sz="200">
              <a:latin typeface="Arial"/>
              <a:cs typeface="Arial"/>
            </a:endParaRPr>
          </a:p>
        </p:txBody>
      </p:sp>
      <p:sp>
        <p:nvSpPr>
          <p:cNvPr id="50" name="text 1"/>
          <p:cNvSpPr txBox="1"/>
          <p:nvPr/>
        </p:nvSpPr>
        <p:spPr>
          <a:xfrm rot="5400000">
            <a:off x="5438997" y="6902694"/>
            <a:ext cx="1199232" cy="13638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59" spc="10" dirty="0">
                <a:solidFill>
                  <a:srgbClr val="69706F"/>
                </a:solidFill>
                <a:latin typeface="Arial"/>
                <a:cs typeface="Arial"/>
              </a:rPr>
              <a:t>Podpis  </a:t>
            </a:r>
            <a:r>
              <a:rPr sz="809" spc="10" dirty="0">
                <a:solidFill>
                  <a:srgbClr val="69706F"/>
                </a:solidFill>
                <a:latin typeface="Arial"/>
                <a:cs typeface="Arial"/>
              </a:rPr>
              <a:t>dobrovotnlka:</a:t>
            </a:r>
            <a:endParaRPr sz="800">
              <a:latin typeface="Arial"/>
              <a:cs typeface="Arial"/>
            </a:endParaRPr>
          </a:p>
        </p:txBody>
      </p:sp>
      <p:sp>
        <p:nvSpPr>
          <p:cNvPr id="51" name="text 1"/>
          <p:cNvSpPr txBox="1"/>
          <p:nvPr/>
        </p:nvSpPr>
        <p:spPr>
          <a:xfrm rot="5400000">
            <a:off x="5000586" y="6706705"/>
            <a:ext cx="808701" cy="1378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59" spc="10" dirty="0">
                <a:solidFill>
                  <a:srgbClr val="69706F"/>
                </a:solidFill>
                <a:latin typeface="Arial"/>
                <a:cs typeface="Arial"/>
              </a:rPr>
              <a:t>Dobrovofnícku</a:t>
            </a:r>
            <a:endParaRPr sz="800">
              <a:latin typeface="Arial"/>
              <a:cs typeface="Arial"/>
            </a:endParaRPr>
          </a:p>
        </p:txBody>
      </p:sp>
      <p:sp>
        <p:nvSpPr>
          <p:cNvPr id="52" name="text 1"/>
          <p:cNvSpPr txBox="1"/>
          <p:nvPr/>
        </p:nvSpPr>
        <p:spPr>
          <a:xfrm rot="5400000">
            <a:off x="4283952" y="7263815"/>
            <a:ext cx="2082446" cy="29735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854305">
              <a:lnSpc>
                <a:spcPct val="100000"/>
              </a:lnSpc>
            </a:pPr>
            <a:r>
              <a:rPr sz="859" spc="10" dirty="0">
                <a:solidFill>
                  <a:srgbClr val="7D8786"/>
                </a:solidFill>
                <a:latin typeface="Arial"/>
                <a:cs typeface="Arial"/>
              </a:rPr>
              <a:t>ö</a:t>
            </a:r>
            <a:r>
              <a:rPr sz="859" spc="10" dirty="0">
                <a:solidFill>
                  <a:srgbClr val="69706F"/>
                </a:solidFill>
                <a:latin typeface="Arial"/>
                <a:cs typeface="Arial"/>
              </a:rPr>
              <a:t>innost'  za  pr</a:t>
            </a:r>
            <a:r>
              <a:rPr sz="859" spc="10" dirty="0">
                <a:solidFill>
                  <a:srgbClr val="4D5353"/>
                </a:solidFill>
                <a:latin typeface="Arial"/>
                <a:cs typeface="Arial"/>
              </a:rPr>
              <a:t>ij</a:t>
            </a:r>
            <a:r>
              <a:rPr sz="859" spc="10" dirty="0">
                <a:solidFill>
                  <a:srgbClr val="69706F"/>
                </a:solidFill>
                <a:latin typeface="Arial"/>
                <a:cs typeface="Arial"/>
              </a:rPr>
              <a:t>ímatel'a</a:t>
            </a:r>
            <a:endParaRPr sz="8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950" spc="10" dirty="0">
                <a:solidFill>
                  <a:srgbClr val="4D5353"/>
                </a:solidFill>
                <a:latin typeface="Arial"/>
                <a:cs typeface="Arial"/>
              </a:rPr>
              <a:t>r</a:t>
            </a:r>
            <a:r>
              <a:rPr sz="950" spc="10" dirty="0">
                <a:solidFill>
                  <a:srgbClr val="69706F"/>
                </a:solidFill>
                <a:latin typeface="Arial"/>
                <a:cs typeface="Arial"/>
              </a:rPr>
              <a:t>iadi</a:t>
            </a:r>
            <a:r>
              <a:rPr sz="950" spc="10" dirty="0">
                <a:solidFill>
                  <a:srgbClr val="4D5353"/>
                </a:solidFill>
                <a:latin typeface="Arial"/>
                <a:cs typeface="Arial"/>
              </a:rPr>
              <a:t>l  </a:t>
            </a:r>
            <a:r>
              <a:rPr sz="950" spc="10" dirty="0">
                <a:solidFill>
                  <a:srgbClr val="69706F"/>
                </a:solidFill>
                <a:latin typeface="Arial"/>
                <a:cs typeface="Arial"/>
              </a:rPr>
              <a:t>(meno</a:t>
            </a:r>
            <a:r>
              <a:rPr sz="950" spc="10" dirty="0">
                <a:solidFill>
                  <a:srgbClr val="7D8786"/>
                </a:solidFill>
                <a:latin typeface="Arial"/>
                <a:cs typeface="Arial"/>
              </a:rPr>
              <a:t>, </a:t>
            </a:r>
            <a:r>
              <a:rPr sz="950" spc="10" dirty="0">
                <a:solidFill>
                  <a:srgbClr val="69706F"/>
                </a:solidFill>
                <a:latin typeface="Arial"/>
                <a:cs typeface="Arial"/>
              </a:rPr>
              <a:t>priezvisko  a  podp</a:t>
            </a:r>
            <a:r>
              <a:rPr sz="950" spc="10" dirty="0">
                <a:solidFill>
                  <a:srgbClr val="4D5353"/>
                </a:solidFill>
                <a:latin typeface="Arial"/>
                <a:cs typeface="Arial"/>
              </a:rPr>
              <a:t>i</a:t>
            </a:r>
            <a:r>
              <a:rPr sz="950" spc="10" dirty="0">
                <a:solidFill>
                  <a:srgbClr val="69706F"/>
                </a:solidFill>
                <a:latin typeface="Arial"/>
                <a:cs typeface="Arial"/>
              </a:rPr>
              <a:t>s):</a:t>
            </a:r>
            <a:endParaRPr sz="900">
              <a:latin typeface="Arial"/>
              <a:cs typeface="Arial"/>
            </a:endParaRPr>
          </a:p>
        </p:txBody>
      </p:sp>
      <p:sp>
        <p:nvSpPr>
          <p:cNvPr id="53" name="text 1"/>
          <p:cNvSpPr txBox="1"/>
          <p:nvPr/>
        </p:nvSpPr>
        <p:spPr>
          <a:xfrm rot="5400000">
            <a:off x="4334383" y="6889188"/>
            <a:ext cx="1183960" cy="1378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59" spc="10" dirty="0">
                <a:solidFill>
                  <a:srgbClr val="69706F"/>
                </a:solidFill>
                <a:latin typeface="Arial"/>
                <a:cs typeface="Arial"/>
              </a:rPr>
              <a:t>Podpis  dobrovol'nika</a:t>
            </a:r>
            <a:r>
              <a:rPr sz="859" spc="10" dirty="0">
                <a:solidFill>
                  <a:srgbClr val="7D8786"/>
                </a:solidFill>
                <a:latin typeface="Arial"/>
                <a:cs typeface="Arial"/>
              </a:rPr>
              <a:t>:</a:t>
            </a:r>
            <a:endParaRPr sz="800">
              <a:latin typeface="Arial"/>
              <a:cs typeface="Arial"/>
            </a:endParaRPr>
          </a:p>
        </p:txBody>
      </p:sp>
      <p:sp>
        <p:nvSpPr>
          <p:cNvPr id="54" name="text 1"/>
          <p:cNvSpPr txBox="1"/>
          <p:nvPr/>
        </p:nvSpPr>
        <p:spPr>
          <a:xfrm rot="5400000">
            <a:off x="4084867" y="4210423"/>
            <a:ext cx="952266" cy="1378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59" spc="10" dirty="0">
                <a:solidFill>
                  <a:srgbClr val="69706F"/>
                </a:solidFill>
                <a:latin typeface="Arial"/>
                <a:cs typeface="Arial"/>
              </a:rPr>
              <a:t>Názov  podujatia:</a:t>
            </a:r>
            <a:endParaRPr sz="800">
              <a:latin typeface="Arial"/>
              <a:cs typeface="Arial"/>
            </a:endParaRPr>
          </a:p>
        </p:txBody>
      </p:sp>
      <p:sp>
        <p:nvSpPr>
          <p:cNvPr id="55" name="text 1"/>
          <p:cNvSpPr txBox="1"/>
          <p:nvPr/>
        </p:nvSpPr>
        <p:spPr>
          <a:xfrm rot="5400000">
            <a:off x="4074653" y="6459320"/>
            <a:ext cx="1178531" cy="1378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20" spc="10" dirty="0">
                <a:solidFill>
                  <a:srgbClr val="C6D1D2"/>
                </a:solidFill>
                <a:latin typeface="Arial"/>
                <a:cs typeface="Arial"/>
              </a:rPr>
              <a:t>,</a:t>
            </a:r>
            <a:r>
              <a:rPr sz="920" spc="10" dirty="0">
                <a:solidFill>
                  <a:srgbClr val="69706F"/>
                </a:solidFill>
                <a:latin typeface="Arial"/>
                <a:cs typeface="Arial"/>
              </a:rPr>
              <a:t>Rodicovsky   turnaj</a:t>
            </a:r>
            <a:endParaRPr sz="900">
              <a:latin typeface="Arial"/>
              <a:cs typeface="Arial"/>
            </a:endParaRPr>
          </a:p>
        </p:txBody>
      </p:sp>
      <p:sp>
        <p:nvSpPr>
          <p:cNvPr id="56" name="text 1"/>
          <p:cNvSpPr txBox="1"/>
          <p:nvPr/>
        </p:nvSpPr>
        <p:spPr>
          <a:xfrm rot="5400000">
            <a:off x="4336727" y="5912614"/>
            <a:ext cx="49468" cy="9188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99" spc="10" dirty="0">
                <a:solidFill>
                  <a:srgbClr val="C6D1D2"/>
                </a:solidFill>
                <a:latin typeface="Arial"/>
                <a:cs typeface="Arial"/>
              </a:rPr>
              <a:t>1</a:t>
            </a:r>
            <a:endParaRPr sz="400">
              <a:latin typeface="Arial"/>
              <a:cs typeface="Arial"/>
            </a:endParaRPr>
          </a:p>
        </p:txBody>
      </p:sp>
      <p:sp>
        <p:nvSpPr>
          <p:cNvPr id="57" name="text 1"/>
          <p:cNvSpPr txBox="1"/>
          <p:nvPr/>
        </p:nvSpPr>
        <p:spPr>
          <a:xfrm rot="5400000">
            <a:off x="4058406" y="6018380"/>
            <a:ext cx="319623" cy="1608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50" spc="10" dirty="0">
                <a:solidFill>
                  <a:srgbClr val="C6D1D2"/>
                </a:solidFill>
                <a:latin typeface="Arial"/>
                <a:cs typeface="Arial"/>
              </a:rPr>
              <a:t>I   </a:t>
            </a:r>
            <a:r>
              <a:rPr sz="1150" spc="10" dirty="0">
                <a:solidFill>
                  <a:srgbClr val="69706F"/>
                </a:solidFill>
                <a:latin typeface="Arial"/>
                <a:cs typeface="Arial"/>
              </a:rPr>
              <a:t>8</a:t>
            </a:r>
            <a:endParaRPr sz="1100">
              <a:latin typeface="Arial"/>
              <a:cs typeface="Arial"/>
            </a:endParaRPr>
          </a:p>
        </p:txBody>
      </p:sp>
      <p:sp>
        <p:nvSpPr>
          <p:cNvPr id="58" name="text 1"/>
          <p:cNvSpPr txBox="1"/>
          <p:nvPr/>
        </p:nvSpPr>
        <p:spPr>
          <a:xfrm rot="5400000">
            <a:off x="4089381" y="5932736"/>
            <a:ext cx="56448" cy="6891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500" spc="10" dirty="0">
                <a:solidFill>
                  <a:srgbClr val="C6D1D2"/>
                </a:solidFill>
                <a:latin typeface="Arial"/>
                <a:cs typeface="Arial"/>
              </a:rPr>
              <a:t>I</a:t>
            </a:r>
            <a:endParaRPr sz="500">
              <a:latin typeface="Arial"/>
              <a:cs typeface="Arial"/>
            </a:endParaRPr>
          </a:p>
        </p:txBody>
      </p:sp>
      <p:sp>
        <p:nvSpPr>
          <p:cNvPr id="59" name="text 1"/>
          <p:cNvSpPr txBox="1"/>
          <p:nvPr/>
        </p:nvSpPr>
        <p:spPr>
          <a:xfrm rot="5400000">
            <a:off x="4008562" y="5910794"/>
            <a:ext cx="66164" cy="12251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549" spc="10" dirty="0">
                <a:solidFill>
                  <a:srgbClr val="C6D1D2"/>
                </a:solidFill>
                <a:latin typeface="Arial"/>
                <a:cs typeface="Arial"/>
              </a:rPr>
              <a:t>l</a:t>
            </a:r>
            <a:endParaRPr sz="500">
              <a:latin typeface="Arial"/>
              <a:cs typeface="Arial"/>
            </a:endParaRPr>
          </a:p>
        </p:txBody>
      </p:sp>
      <p:sp>
        <p:nvSpPr>
          <p:cNvPr id="60" name="text 1"/>
          <p:cNvSpPr txBox="1"/>
          <p:nvPr/>
        </p:nvSpPr>
        <p:spPr>
          <a:xfrm rot="5400000">
            <a:off x="3285916" y="3161901"/>
            <a:ext cx="553540" cy="1378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20" spc="10" dirty="0">
                <a:solidFill>
                  <a:srgbClr val="69706F"/>
                </a:solidFill>
                <a:latin typeface="Arial"/>
                <a:cs typeface="Arial"/>
              </a:rPr>
              <a:t>sportov</a:t>
            </a:r>
            <a:r>
              <a:rPr sz="920" spc="10" dirty="0">
                <a:solidFill>
                  <a:srgbClr val="7D8786"/>
                </a:solidFill>
                <a:latin typeface="Arial"/>
                <a:cs typeface="Arial"/>
              </a:rPr>
              <a:t>é</a:t>
            </a:r>
            <a:endParaRPr sz="900">
              <a:latin typeface="Arial"/>
              <a:cs typeface="Arial"/>
            </a:endParaRPr>
          </a:p>
        </p:txBody>
      </p:sp>
      <p:sp>
        <p:nvSpPr>
          <p:cNvPr id="61" name="text 1"/>
          <p:cNvSpPr txBox="1"/>
          <p:nvPr/>
        </p:nvSpPr>
        <p:spPr>
          <a:xfrm rot="5400000">
            <a:off x="3440562" y="2920259"/>
            <a:ext cx="37490" cy="53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" spc="10" dirty="0">
                <a:solidFill>
                  <a:srgbClr val="C6D1D2"/>
                </a:solidFill>
                <a:latin typeface="Arial"/>
                <a:cs typeface="Arial"/>
              </a:rPr>
              <a:t>I</a:t>
            </a:r>
            <a:endParaRPr sz="200">
              <a:latin typeface="Arial"/>
              <a:cs typeface="Arial"/>
            </a:endParaRPr>
          </a:p>
        </p:txBody>
      </p:sp>
      <p:sp>
        <p:nvSpPr>
          <p:cNvPr id="62" name="text 1"/>
          <p:cNvSpPr txBox="1"/>
          <p:nvPr/>
        </p:nvSpPr>
        <p:spPr>
          <a:xfrm rot="5400000">
            <a:off x="2948681" y="3258735"/>
            <a:ext cx="482231" cy="1301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09" spc="10" dirty="0">
                <a:solidFill>
                  <a:srgbClr val="69706F"/>
                </a:solidFill>
                <a:latin typeface="Arial"/>
                <a:cs typeface="Arial"/>
              </a:rPr>
              <a:t>13</a:t>
            </a:r>
            <a:r>
              <a:rPr sz="809" spc="10" dirty="0">
                <a:solidFill>
                  <a:srgbClr val="7D8786"/>
                </a:solidFill>
                <a:latin typeface="Arial"/>
                <a:cs typeface="Arial"/>
              </a:rPr>
              <a:t>.</a:t>
            </a:r>
            <a:r>
              <a:rPr sz="809" spc="10" dirty="0">
                <a:solidFill>
                  <a:srgbClr val="69706F"/>
                </a:solidFill>
                <a:latin typeface="Arial"/>
                <a:cs typeface="Arial"/>
              </a:rPr>
              <a:t>-17</a:t>
            </a:r>
            <a:r>
              <a:rPr sz="809" spc="10" dirty="0">
                <a:solidFill>
                  <a:srgbClr val="7D8786"/>
                </a:solidFill>
                <a:latin typeface="Arial"/>
                <a:cs typeface="Arial"/>
              </a:rPr>
              <a:t>.</a:t>
            </a:r>
            <a:r>
              <a:rPr sz="809" spc="10" dirty="0">
                <a:solidFill>
                  <a:srgbClr val="69706F"/>
                </a:solidFill>
                <a:latin typeface="Arial"/>
                <a:cs typeface="Arial"/>
              </a:rPr>
              <a:t>8</a:t>
            </a:r>
            <a:r>
              <a:rPr sz="809" spc="10" dirty="0">
                <a:solidFill>
                  <a:srgbClr val="7D8786"/>
                </a:solidFill>
                <a:latin typeface="Arial"/>
                <a:cs typeface="Arial"/>
              </a:rPr>
              <a:t>.</a:t>
            </a:r>
            <a:endParaRPr sz="800">
              <a:latin typeface="Arial"/>
              <a:cs typeface="Arial"/>
            </a:endParaRPr>
          </a:p>
        </p:txBody>
      </p:sp>
      <p:sp>
        <p:nvSpPr>
          <p:cNvPr id="63" name="text 1"/>
          <p:cNvSpPr txBox="1"/>
          <p:nvPr/>
        </p:nvSpPr>
        <p:spPr>
          <a:xfrm rot="5400000">
            <a:off x="2855837" y="3320715"/>
            <a:ext cx="348870" cy="1301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39" spc="10" dirty="0">
                <a:solidFill>
                  <a:srgbClr val="7D8786"/>
                </a:solidFill>
                <a:latin typeface="Arial"/>
                <a:cs typeface="Arial"/>
              </a:rPr>
              <a:t>2</a:t>
            </a:r>
            <a:r>
              <a:rPr sz="839" spc="10" dirty="0">
                <a:solidFill>
                  <a:srgbClr val="69706F"/>
                </a:solidFill>
                <a:latin typeface="Arial"/>
                <a:cs typeface="Arial"/>
              </a:rPr>
              <a:t>018</a:t>
            </a:r>
            <a:endParaRPr sz="800">
              <a:latin typeface="Arial"/>
              <a:cs typeface="Arial"/>
            </a:endParaRPr>
          </a:p>
        </p:txBody>
      </p:sp>
      <p:sp>
        <p:nvSpPr>
          <p:cNvPr id="64" name="text 1"/>
          <p:cNvSpPr txBox="1"/>
          <p:nvPr/>
        </p:nvSpPr>
        <p:spPr>
          <a:xfrm rot="5400000">
            <a:off x="2485916" y="7950324"/>
            <a:ext cx="3460610" cy="2922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59" spc="10" dirty="0">
                <a:solidFill>
                  <a:srgbClr val="69706F"/>
                </a:solidFill>
                <a:latin typeface="Arial"/>
                <a:cs typeface="Arial"/>
              </a:rPr>
              <a:t>D</a:t>
            </a:r>
            <a:r>
              <a:rPr sz="859" spc="10" dirty="0">
                <a:solidFill>
                  <a:srgbClr val="7D8786"/>
                </a:solidFill>
                <a:latin typeface="Arial"/>
                <a:cs typeface="Arial"/>
              </a:rPr>
              <a:t>o</a:t>
            </a:r>
            <a:r>
              <a:rPr sz="859" spc="10" dirty="0">
                <a:solidFill>
                  <a:srgbClr val="69706F"/>
                </a:solidFill>
                <a:latin typeface="Arial"/>
                <a:cs typeface="Arial"/>
              </a:rPr>
              <a:t>br</a:t>
            </a:r>
            <a:r>
              <a:rPr sz="859" spc="10" dirty="0">
                <a:solidFill>
                  <a:srgbClr val="7D8786"/>
                </a:solidFill>
                <a:latin typeface="Arial"/>
                <a:cs typeface="Arial"/>
              </a:rPr>
              <a:t>o</a:t>
            </a:r>
            <a:r>
              <a:rPr sz="859" spc="10" dirty="0">
                <a:solidFill>
                  <a:srgbClr val="69706F"/>
                </a:solidFill>
                <a:latin typeface="Arial"/>
                <a:cs typeface="Arial"/>
              </a:rPr>
              <a:t>vo</a:t>
            </a:r>
            <a:r>
              <a:rPr sz="859" spc="10" dirty="0">
                <a:solidFill>
                  <a:srgbClr val="7D8786"/>
                </a:solidFill>
                <a:latin typeface="Arial"/>
                <a:cs typeface="Arial"/>
              </a:rPr>
              <a:t>f</a:t>
            </a:r>
            <a:r>
              <a:rPr sz="859" spc="10" dirty="0">
                <a:solidFill>
                  <a:srgbClr val="69706F"/>
                </a:solidFill>
                <a:latin typeface="Arial"/>
                <a:cs typeface="Arial"/>
              </a:rPr>
              <a:t>nl</a:t>
            </a:r>
            <a:r>
              <a:rPr sz="859" spc="10" dirty="0">
                <a:solidFill>
                  <a:srgbClr val="7D8786"/>
                </a:solidFill>
                <a:latin typeface="Arial"/>
                <a:cs typeface="Arial"/>
              </a:rPr>
              <a:t>c</a:t>
            </a:r>
            <a:r>
              <a:rPr sz="859" spc="10" dirty="0">
                <a:solidFill>
                  <a:srgbClr val="69706F"/>
                </a:solidFill>
                <a:latin typeface="Arial"/>
                <a:cs typeface="Arial"/>
              </a:rPr>
              <a:t>ku  ëinnost'  za  prijlmat</a:t>
            </a:r>
            <a:r>
              <a:rPr sz="859" spc="10" dirty="0">
                <a:solidFill>
                  <a:srgbClr val="7D8786"/>
                </a:solidFill>
                <a:latin typeface="Arial"/>
                <a:cs typeface="Arial"/>
              </a:rPr>
              <a:t>e</a:t>
            </a:r>
            <a:r>
              <a:rPr sz="859" spc="10" dirty="0">
                <a:solidFill>
                  <a:srgbClr val="69706F"/>
                </a:solidFill>
                <a:latin typeface="Arial"/>
                <a:cs typeface="Arial"/>
              </a:rPr>
              <a:t>f</a:t>
            </a:r>
            <a:r>
              <a:rPr sz="859" spc="10" dirty="0">
                <a:solidFill>
                  <a:srgbClr val="7D8786"/>
                </a:solidFill>
                <a:latin typeface="Arial"/>
                <a:cs typeface="Arial"/>
              </a:rPr>
              <a:t>a   </a:t>
            </a:r>
            <a:r>
              <a:rPr sz="859" spc="10" dirty="0">
                <a:solidFill>
                  <a:srgbClr val="69706F"/>
                </a:solidFill>
                <a:latin typeface="Arial"/>
                <a:cs typeface="Arial"/>
              </a:rPr>
              <a:t>Ing</a:t>
            </a:r>
            <a:r>
              <a:rPr sz="859" spc="10" dirty="0">
                <a:solidFill>
                  <a:srgbClr val="7D8786"/>
                </a:solidFill>
                <a:latin typeface="Arial"/>
                <a:cs typeface="Arial"/>
              </a:rPr>
              <a:t>. </a:t>
            </a:r>
            <a:r>
              <a:rPr sz="859" spc="10" dirty="0">
                <a:solidFill>
                  <a:srgbClr val="69706F"/>
                </a:solidFill>
                <a:latin typeface="Arial"/>
                <a:cs typeface="Arial"/>
              </a:rPr>
              <a:t>El</a:t>
            </a:r>
            <a:r>
              <a:rPr sz="859" spc="10" dirty="0">
                <a:solidFill>
                  <a:srgbClr val="7D8786"/>
                </a:solidFill>
                <a:latin typeface="Arial"/>
                <a:cs typeface="Arial"/>
              </a:rPr>
              <a:t>e</a:t>
            </a:r>
            <a:r>
              <a:rPr sz="859" spc="10" dirty="0">
                <a:solidFill>
                  <a:srgbClr val="69706F"/>
                </a:solidFill>
                <a:latin typeface="Arial"/>
                <a:cs typeface="Arial"/>
              </a:rPr>
              <a:t>na  Grambli</a:t>
            </a:r>
            <a:r>
              <a:rPr sz="859" spc="10" dirty="0">
                <a:solidFill>
                  <a:srgbClr val="7D8786"/>
                </a:solidFill>
                <a:latin typeface="Arial"/>
                <a:cs typeface="Arial"/>
              </a:rPr>
              <a:t>õ</a:t>
            </a:r>
            <a:r>
              <a:rPr sz="859" spc="10" dirty="0">
                <a:solidFill>
                  <a:srgbClr val="69706F"/>
                </a:solidFill>
                <a:latin typeface="Arial"/>
                <a:cs typeface="Arial"/>
              </a:rPr>
              <a:t>k</a:t>
            </a:r>
            <a:r>
              <a:rPr sz="859" spc="10" dirty="0">
                <a:solidFill>
                  <a:srgbClr val="7D8786"/>
                </a:solidFill>
                <a:latin typeface="Arial"/>
                <a:cs typeface="Arial"/>
              </a:rPr>
              <a:t>o</a:t>
            </a:r>
            <a:r>
              <a:rPr sz="859" spc="10" dirty="0">
                <a:solidFill>
                  <a:srgbClr val="69706F"/>
                </a:solidFill>
                <a:latin typeface="Arial"/>
                <a:cs typeface="Arial"/>
              </a:rPr>
              <a:t>v</a:t>
            </a:r>
            <a:r>
              <a:rPr sz="859" spc="10" dirty="0">
                <a:solidFill>
                  <a:srgbClr val="7D8786"/>
                </a:solidFill>
                <a:latin typeface="Arial"/>
                <a:cs typeface="Arial"/>
              </a:rPr>
              <a:t>á</a:t>
            </a:r>
            <a:endParaRPr sz="8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950" spc="10" dirty="0">
                <a:solidFill>
                  <a:srgbClr val="69706F"/>
                </a:solidFill>
                <a:latin typeface="Arial"/>
                <a:cs typeface="Arial"/>
              </a:rPr>
              <a:t>riadil  (meno</a:t>
            </a:r>
            <a:r>
              <a:rPr sz="950" spc="10" dirty="0">
                <a:solidFill>
                  <a:srgbClr val="7D8786"/>
                </a:solidFill>
                <a:latin typeface="Arial"/>
                <a:cs typeface="Arial"/>
              </a:rPr>
              <a:t>, </a:t>
            </a:r>
            <a:r>
              <a:rPr sz="950" spc="10" dirty="0">
                <a:solidFill>
                  <a:srgbClr val="69706F"/>
                </a:solidFill>
                <a:latin typeface="Arial"/>
                <a:cs typeface="Arial"/>
              </a:rPr>
              <a:t>priezvisko  a  podpis)</a:t>
            </a:r>
            <a:r>
              <a:rPr sz="950" spc="10" dirty="0">
                <a:solidFill>
                  <a:srgbClr val="7D8786"/>
                </a:solidFill>
                <a:latin typeface="Arial"/>
                <a:cs typeface="Arial"/>
              </a:rPr>
              <a:t>:</a:t>
            </a:r>
            <a:endParaRPr sz="900">
              <a:latin typeface="Arial"/>
              <a:cs typeface="Arial"/>
            </a:endParaRPr>
          </a:p>
        </p:txBody>
      </p:sp>
      <p:sp>
        <p:nvSpPr>
          <p:cNvPr id="65" name="text 1"/>
          <p:cNvSpPr txBox="1"/>
          <p:nvPr/>
        </p:nvSpPr>
        <p:spPr>
          <a:xfrm rot="5400000">
            <a:off x="3238522" y="6878670"/>
            <a:ext cx="1162923" cy="1378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59" spc="10" dirty="0">
                <a:solidFill>
                  <a:srgbClr val="69706F"/>
                </a:solidFill>
                <a:latin typeface="Arial"/>
                <a:cs typeface="Arial"/>
              </a:rPr>
              <a:t>Podpis  dobrovofn</a:t>
            </a:r>
            <a:r>
              <a:rPr sz="859" spc="10" dirty="0">
                <a:solidFill>
                  <a:srgbClr val="7D8786"/>
                </a:solidFill>
                <a:latin typeface="Arial"/>
                <a:cs typeface="Arial"/>
              </a:rPr>
              <a:t>l</a:t>
            </a:r>
            <a:r>
              <a:rPr sz="859" spc="10" dirty="0">
                <a:solidFill>
                  <a:srgbClr val="69706F"/>
                </a:solidFill>
                <a:latin typeface="Arial"/>
                <a:cs typeface="Arial"/>
              </a:rPr>
              <a:t>ka</a:t>
            </a:r>
            <a:r>
              <a:rPr sz="859" spc="10" dirty="0">
                <a:solidFill>
                  <a:srgbClr val="7D8786"/>
                </a:solidFill>
                <a:latin typeface="Arial"/>
                <a:cs typeface="Arial"/>
              </a:rPr>
              <a:t>:</a:t>
            </a:r>
            <a:endParaRPr sz="800">
              <a:latin typeface="Arial"/>
              <a:cs typeface="Arial"/>
            </a:endParaRPr>
          </a:p>
        </p:txBody>
      </p:sp>
      <p:sp>
        <p:nvSpPr>
          <p:cNvPr id="66" name="text 1"/>
          <p:cNvSpPr txBox="1"/>
          <p:nvPr/>
        </p:nvSpPr>
        <p:spPr>
          <a:xfrm rot="5400000">
            <a:off x="4733263" y="9128930"/>
            <a:ext cx="1352192" cy="13927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799" spc="10" dirty="0">
                <a:solidFill>
                  <a:srgbClr val="4D5353"/>
                </a:solidFill>
                <a:latin typeface="Arial"/>
                <a:cs typeface="Arial"/>
              </a:rPr>
              <a:t>In</a:t>
            </a:r>
            <a:r>
              <a:rPr sz="799" spc="10" dirty="0">
                <a:solidFill>
                  <a:srgbClr val="69706F"/>
                </a:solidFill>
                <a:latin typeface="Arial"/>
                <a:cs typeface="Arial"/>
              </a:rPr>
              <a:t>g.  Elena  </a:t>
            </a:r>
            <a:r>
              <a:rPr sz="899" spc="10" dirty="0">
                <a:solidFill>
                  <a:srgbClr val="69706F"/>
                </a:solidFill>
                <a:latin typeface="Arial"/>
                <a:cs typeface="Arial"/>
              </a:rPr>
              <a:t>Grambüëkov</a:t>
            </a:r>
            <a:r>
              <a:rPr sz="899" spc="10" dirty="0">
                <a:solidFill>
                  <a:srgbClr val="7D8786"/>
                </a:solidFill>
                <a:latin typeface="Arial"/>
                <a:cs typeface="Arial"/>
              </a:rPr>
              <a:t>á</a:t>
            </a:r>
            <a:endParaRPr sz="800">
              <a:latin typeface="Arial"/>
              <a:cs typeface="Arial"/>
            </a:endParaRPr>
          </a:p>
        </p:txBody>
      </p:sp>
      <p:sp>
        <p:nvSpPr>
          <p:cNvPr id="67" name="text 1"/>
          <p:cNvSpPr txBox="1"/>
          <p:nvPr/>
        </p:nvSpPr>
        <p:spPr>
          <a:xfrm rot="5400000">
            <a:off x="3429607" y="9121031"/>
            <a:ext cx="883454" cy="35537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30" i="1" spc="10" dirty="0">
                <a:solidFill>
                  <a:srgbClr val="797CC0"/>
                </a:solidFill>
                <a:latin typeface="Arial"/>
                <a:cs typeface="Arial"/>
              </a:rPr>
              <a:t>f  </a:t>
            </a:r>
            <a:r>
              <a:rPr sz="1830" spc="10" dirty="0">
                <a:solidFill>
                  <a:srgbClr val="797CC0"/>
                </a:solidFill>
                <a:latin typeface="Arial"/>
                <a:cs typeface="Arial"/>
              </a:rPr>
              <a:t>ô</a:t>
            </a:r>
            <a:r>
              <a:rPr sz="1830" spc="10" dirty="0">
                <a:solidFill>
                  <a:srgbClr val="6B6BB1"/>
                </a:solidFill>
                <a:latin typeface="Arial"/>
                <a:cs typeface="Arial"/>
              </a:rPr>
              <a:t>·'t</a:t>
            </a:r>
            <a:r>
              <a:rPr sz="1830" spc="10" dirty="0">
                <a:solidFill>
                  <a:srgbClr val="797CC0"/>
                </a:solidFill>
                <a:latin typeface="Arial"/>
                <a:cs typeface="Arial"/>
              </a:rPr>
              <a:t>~t</a:t>
            </a:r>
            <a:endParaRPr sz="1800">
              <a:latin typeface="Arial"/>
              <a:cs typeface="Arial"/>
            </a:endParaRPr>
          </a:p>
        </p:txBody>
      </p:sp>
      <p:sp>
        <p:nvSpPr>
          <p:cNvPr id="68" name="text 1"/>
          <p:cNvSpPr txBox="1"/>
          <p:nvPr/>
        </p:nvSpPr>
        <p:spPr>
          <a:xfrm rot="5400000">
            <a:off x="1911529" y="7546944"/>
            <a:ext cx="3281729" cy="1378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89" spc="10" dirty="0">
                <a:solidFill>
                  <a:srgbClr val="69706F"/>
                </a:solidFill>
                <a:latin typeface="Arial"/>
                <a:cs typeface="Arial"/>
              </a:rPr>
              <a:t>letny   sportovy  tábor  pre  deti  (starsle   ziaëky   a  kadetky)</a:t>
            </a:r>
            <a:endParaRPr sz="800">
              <a:latin typeface="Arial"/>
              <a:cs typeface="Arial"/>
            </a:endParaRPr>
          </a:p>
        </p:txBody>
      </p:sp>
      <p:sp>
        <p:nvSpPr>
          <p:cNvPr id="69" name="text 1"/>
          <p:cNvSpPr txBox="1"/>
          <p:nvPr/>
        </p:nvSpPr>
        <p:spPr>
          <a:xfrm rot="5400000">
            <a:off x="2993197" y="4190567"/>
            <a:ext cx="922847" cy="1378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59" spc="10" dirty="0">
                <a:solidFill>
                  <a:srgbClr val="69706F"/>
                </a:solidFill>
                <a:latin typeface="Arial"/>
                <a:cs typeface="Arial"/>
              </a:rPr>
              <a:t>Názov  podujatia</a:t>
            </a:r>
            <a:r>
              <a:rPr sz="859" spc="10" dirty="0">
                <a:solidFill>
                  <a:srgbClr val="7D8786"/>
                </a:solidFill>
                <a:latin typeface="Arial"/>
                <a:cs typeface="Arial"/>
              </a:rPr>
              <a:t>:</a:t>
            </a:r>
            <a:endParaRPr sz="800">
              <a:latin typeface="Arial"/>
              <a:cs typeface="Arial"/>
            </a:endParaRPr>
          </a:p>
        </p:txBody>
      </p:sp>
      <p:sp>
        <p:nvSpPr>
          <p:cNvPr id="70" name="text 1"/>
          <p:cNvSpPr txBox="1"/>
          <p:nvPr/>
        </p:nvSpPr>
        <p:spPr>
          <a:xfrm rot="5400000">
            <a:off x="2116508" y="4646736"/>
            <a:ext cx="1998408" cy="29075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5146">
              <a:lnSpc>
                <a:spcPct val="100000"/>
              </a:lnSpc>
            </a:pPr>
            <a:r>
              <a:rPr sz="889" spc="10" dirty="0">
                <a:solidFill>
                  <a:srgbClr val="69706F"/>
                </a:solidFill>
                <a:latin typeface="Arial"/>
                <a:cs typeface="Arial"/>
              </a:rPr>
              <a:t>Ro</a:t>
            </a:r>
            <a:r>
              <a:rPr sz="889" spc="10" dirty="0">
                <a:solidFill>
                  <a:srgbClr val="7D8786"/>
                </a:solidFill>
                <a:latin typeface="Arial"/>
                <a:cs typeface="Arial"/>
              </a:rPr>
              <a:t>z</a:t>
            </a:r>
            <a:r>
              <a:rPr sz="889" spc="10" dirty="0">
                <a:solidFill>
                  <a:srgbClr val="69706F"/>
                </a:solidFill>
                <a:latin typeface="Arial"/>
                <a:cs typeface="Arial"/>
              </a:rPr>
              <a:t>sah  vykonávania  dobrovol'níckej</a:t>
            </a:r>
            <a:endParaRPr sz="8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950" spc="10" dirty="0">
                <a:solidFill>
                  <a:srgbClr val="7D8786"/>
                </a:solidFill>
                <a:latin typeface="Arial"/>
                <a:cs typeface="Arial"/>
              </a:rPr>
              <a:t>ë</a:t>
            </a:r>
            <a:r>
              <a:rPr sz="950" spc="10" dirty="0">
                <a:solidFill>
                  <a:srgbClr val="69706F"/>
                </a:solidFill>
                <a:latin typeface="Arial"/>
                <a:cs typeface="Arial"/>
              </a:rPr>
              <a:t>inn</a:t>
            </a:r>
            <a:r>
              <a:rPr sz="950" spc="10" dirty="0">
                <a:solidFill>
                  <a:srgbClr val="7D8786"/>
                </a:solidFill>
                <a:latin typeface="Arial"/>
                <a:cs typeface="Arial"/>
              </a:rPr>
              <a:t>o</a:t>
            </a:r>
            <a:r>
              <a:rPr sz="950" spc="10" dirty="0">
                <a:solidFill>
                  <a:srgbClr val="69706F"/>
                </a:solidFill>
                <a:latin typeface="Arial"/>
                <a:cs typeface="Arial"/>
              </a:rPr>
              <a:t>sti  (po</a:t>
            </a:r>
            <a:r>
              <a:rPr sz="950" spc="10" dirty="0">
                <a:solidFill>
                  <a:srgbClr val="7D8786"/>
                </a:solidFill>
                <a:latin typeface="Arial"/>
                <a:cs typeface="Arial"/>
              </a:rPr>
              <a:t>õ</a:t>
            </a:r>
            <a:r>
              <a:rPr sz="950" spc="10" dirty="0">
                <a:solidFill>
                  <a:srgbClr val="69706F"/>
                </a:solidFill>
                <a:latin typeface="Arial"/>
                <a:cs typeface="Arial"/>
              </a:rPr>
              <a:t>et  hodín):  </a:t>
            </a:r>
            <a:r>
              <a:rPr sz="900" spc="10" dirty="0">
                <a:solidFill>
                  <a:srgbClr val="69706F"/>
                </a:solidFill>
                <a:latin typeface="Arial"/>
                <a:cs typeface="Arial"/>
              </a:rPr>
              <a:t>5x9</a:t>
            </a:r>
            <a:endParaRPr sz="900">
              <a:latin typeface="Arial"/>
              <a:cs typeface="Arial"/>
            </a:endParaRPr>
          </a:p>
        </p:txBody>
      </p:sp>
      <p:sp>
        <p:nvSpPr>
          <p:cNvPr id="71" name="text 1"/>
          <p:cNvSpPr txBox="1"/>
          <p:nvPr/>
        </p:nvSpPr>
        <p:spPr>
          <a:xfrm rot="5400000">
            <a:off x="1403093" y="8039975"/>
            <a:ext cx="3561667" cy="13161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09" spc="10" dirty="0">
                <a:solidFill>
                  <a:srgbClr val="C6D1D2"/>
                </a:solidFill>
                <a:latin typeface="Arial"/>
                <a:cs typeface="Arial"/>
              </a:rPr>
              <a:t>'</a:t>
            </a:r>
            <a:r>
              <a:rPr sz="809" spc="10" dirty="0">
                <a:solidFill>
                  <a:srgbClr val="69706F"/>
                </a:solidFill>
                <a:latin typeface="Arial"/>
                <a:cs typeface="Arial"/>
              </a:rPr>
              <a:t>Dobrovorrucku   öinnost</a:t>
            </a:r>
            <a:r>
              <a:rPr sz="809" spc="10" dirty="0">
                <a:solidFill>
                  <a:srgbClr val="7D8786"/>
                </a:solidFill>
                <a:latin typeface="Arial"/>
                <a:cs typeface="Arial"/>
              </a:rPr>
              <a:t>'  </a:t>
            </a:r>
            <a:r>
              <a:rPr sz="859" spc="10" dirty="0">
                <a:solidFill>
                  <a:srgbClr val="69706F"/>
                </a:solidFill>
                <a:latin typeface="Arial"/>
                <a:cs typeface="Arial"/>
              </a:rPr>
              <a:t>za  prijímatefa    Ing</a:t>
            </a:r>
            <a:r>
              <a:rPr sz="859" spc="10" dirty="0">
                <a:solidFill>
                  <a:srgbClr val="7D8786"/>
                </a:solidFill>
                <a:latin typeface="Arial"/>
                <a:cs typeface="Arial"/>
              </a:rPr>
              <a:t>.  </a:t>
            </a:r>
            <a:r>
              <a:rPr sz="859" spc="10" dirty="0">
                <a:solidFill>
                  <a:srgbClr val="69706F"/>
                </a:solidFill>
                <a:latin typeface="Arial"/>
                <a:cs typeface="Arial"/>
              </a:rPr>
              <a:t>Elena  Grambliëková</a:t>
            </a:r>
            <a:endParaRPr sz="800">
              <a:latin typeface="Arial"/>
              <a:cs typeface="Arial"/>
            </a:endParaRPr>
          </a:p>
        </p:txBody>
      </p:sp>
      <p:sp>
        <p:nvSpPr>
          <p:cNvPr id="72" name="text 1"/>
          <p:cNvSpPr txBox="1"/>
          <p:nvPr/>
        </p:nvSpPr>
        <p:spPr>
          <a:xfrm rot="5400000">
            <a:off x="3113288" y="8461691"/>
            <a:ext cx="37350" cy="7657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79" spc="10" dirty="0">
                <a:solidFill>
                  <a:srgbClr val="C6D1D2"/>
                </a:solidFill>
                <a:latin typeface="Arial"/>
                <a:cs typeface="Arial"/>
              </a:rPr>
              <a:t>I</a:t>
            </a:r>
            <a:endParaRPr sz="200">
              <a:latin typeface="Arial"/>
              <a:cs typeface="Arial"/>
            </a:endParaRPr>
          </a:p>
        </p:txBody>
      </p:sp>
      <p:sp>
        <p:nvSpPr>
          <p:cNvPr id="73" name="text 1"/>
          <p:cNvSpPr txBox="1"/>
          <p:nvPr/>
        </p:nvSpPr>
        <p:spPr>
          <a:xfrm rot="5400000">
            <a:off x="2965798" y="6115582"/>
            <a:ext cx="239566" cy="14366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29" spc="10" dirty="0">
                <a:solidFill>
                  <a:srgbClr val="69706F"/>
                </a:solidFill>
                <a:latin typeface="Arial"/>
                <a:cs typeface="Arial"/>
              </a:rPr>
              <a:t>45</a:t>
            </a:r>
            <a:endParaRPr sz="900">
              <a:latin typeface="Arial"/>
              <a:cs typeface="Arial"/>
            </a:endParaRPr>
          </a:p>
        </p:txBody>
      </p:sp>
      <p:sp>
        <p:nvSpPr>
          <p:cNvPr id="74" name="text 1"/>
          <p:cNvSpPr txBox="1"/>
          <p:nvPr/>
        </p:nvSpPr>
        <p:spPr>
          <a:xfrm rot="5400000">
            <a:off x="3069343" y="6274504"/>
            <a:ext cx="32475" cy="14366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29" spc="10" dirty="0">
                <a:solidFill>
                  <a:srgbClr val="C6D1D2"/>
                </a:solidFill>
                <a:latin typeface="Arial"/>
                <a:cs typeface="Arial"/>
              </a:rPr>
              <a:t>·</a:t>
            </a:r>
            <a:endParaRPr sz="300">
              <a:latin typeface="Arial"/>
              <a:cs typeface="Arial"/>
            </a:endParaRPr>
          </a:p>
        </p:txBody>
      </p:sp>
      <p:sp>
        <p:nvSpPr>
          <p:cNvPr id="75" name="text 1"/>
          <p:cNvSpPr txBox="1"/>
          <p:nvPr/>
        </p:nvSpPr>
        <p:spPr>
          <a:xfrm rot="5400000">
            <a:off x="2698109" y="2897569"/>
            <a:ext cx="47100" cy="9829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89" spc="10" dirty="0">
                <a:solidFill>
                  <a:srgbClr val="C6D1D2"/>
                </a:solidFill>
                <a:latin typeface="Arial"/>
                <a:cs typeface="Arial"/>
              </a:rPr>
              <a:t>•</a:t>
            </a:r>
            <a:endParaRPr sz="400">
              <a:latin typeface="Arial"/>
              <a:cs typeface="Arial"/>
            </a:endParaRPr>
          </a:p>
        </p:txBody>
      </p:sp>
      <p:sp>
        <p:nvSpPr>
          <p:cNvPr id="76" name="text 1"/>
          <p:cNvSpPr txBox="1"/>
          <p:nvPr/>
        </p:nvSpPr>
        <p:spPr>
          <a:xfrm rot="5400000">
            <a:off x="2667762" y="2899937"/>
            <a:ext cx="26418" cy="831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9" spc="10" dirty="0">
                <a:solidFill>
                  <a:srgbClr val="C6D1D2"/>
                </a:solidFill>
                <a:latin typeface="Arial"/>
                <a:cs typeface="Arial"/>
              </a:rPr>
              <a:t>1</a:t>
            </a:r>
            <a:endParaRPr sz="100">
              <a:latin typeface="Arial"/>
              <a:cs typeface="Arial"/>
            </a:endParaRPr>
          </a:p>
        </p:txBody>
      </p:sp>
      <p:sp>
        <p:nvSpPr>
          <p:cNvPr id="77" name="text 1"/>
          <p:cNvSpPr txBox="1"/>
          <p:nvPr/>
        </p:nvSpPr>
        <p:spPr>
          <a:xfrm rot="5400000">
            <a:off x="2315025" y="3253106"/>
            <a:ext cx="766282" cy="1378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50" spc="10" dirty="0">
                <a:solidFill>
                  <a:srgbClr val="59BA97"/>
                </a:solidFill>
                <a:latin typeface="Arial"/>
                <a:cs typeface="Arial"/>
              </a:rPr>
              <a:t>tréningovej</a:t>
            </a:r>
            <a:endParaRPr sz="900">
              <a:latin typeface="Arial"/>
              <a:cs typeface="Arial"/>
            </a:endParaRPr>
          </a:p>
        </p:txBody>
      </p:sp>
      <p:sp>
        <p:nvSpPr>
          <p:cNvPr id="78" name="text 1"/>
          <p:cNvSpPr txBox="1"/>
          <p:nvPr/>
        </p:nvSpPr>
        <p:spPr>
          <a:xfrm rot="5400000">
            <a:off x="2260764" y="4017303"/>
            <a:ext cx="802760" cy="1378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59" spc="10" dirty="0">
                <a:solidFill>
                  <a:srgbClr val="75C8AC"/>
                </a:solidFill>
                <a:latin typeface="Arial"/>
                <a:cs typeface="Arial"/>
              </a:rPr>
              <a:t>ë</a:t>
            </a:r>
            <a:r>
              <a:rPr sz="859" spc="10" dirty="0">
                <a:solidFill>
                  <a:srgbClr val="59BA97"/>
                </a:solidFill>
                <a:latin typeface="Arial"/>
                <a:cs typeface="Arial"/>
              </a:rPr>
              <a:t>tnnostì   detí</a:t>
            </a:r>
            <a:endParaRPr sz="800">
              <a:latin typeface="Arial"/>
              <a:cs typeface="Arial"/>
            </a:endParaRPr>
          </a:p>
        </p:txBody>
      </p:sp>
      <p:sp>
        <p:nvSpPr>
          <p:cNvPr id="79" name="text 1"/>
          <p:cNvSpPr txBox="1"/>
          <p:nvPr/>
        </p:nvSpPr>
        <p:spPr>
          <a:xfrm rot="5400000">
            <a:off x="2120762" y="6890051"/>
            <a:ext cx="1185685" cy="1378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59" spc="10" dirty="0">
                <a:solidFill>
                  <a:srgbClr val="69706F"/>
                </a:solidFill>
                <a:latin typeface="Arial"/>
                <a:cs typeface="Arial"/>
              </a:rPr>
              <a:t>Podpis  dobrovol'nlka:</a:t>
            </a:r>
            <a:endParaRPr sz="800">
              <a:latin typeface="Arial"/>
              <a:cs typeface="Arial"/>
            </a:endParaRPr>
          </a:p>
        </p:txBody>
      </p:sp>
      <p:sp>
        <p:nvSpPr>
          <p:cNvPr id="80" name="text 1"/>
          <p:cNvSpPr txBox="1"/>
          <p:nvPr/>
        </p:nvSpPr>
        <p:spPr>
          <a:xfrm rot="5400000">
            <a:off x="3459400" y="9685848"/>
            <a:ext cx="46511" cy="4594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70" spc="10" dirty="0">
                <a:solidFill>
                  <a:srgbClr val="B2BCE0"/>
                </a:solidFill>
                <a:latin typeface="Arial"/>
                <a:cs typeface="Arial"/>
              </a:rPr>
              <a:t>I</a:t>
            </a:r>
            <a:endParaRPr sz="200">
              <a:latin typeface="Arial"/>
              <a:cs typeface="Arial"/>
            </a:endParaRPr>
          </a:p>
        </p:txBody>
      </p:sp>
      <p:sp>
        <p:nvSpPr>
          <p:cNvPr id="81" name="text 1"/>
          <p:cNvSpPr txBox="1"/>
          <p:nvPr/>
        </p:nvSpPr>
        <p:spPr>
          <a:xfrm rot="5400000">
            <a:off x="2079236" y="3133551"/>
            <a:ext cx="615199" cy="25618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50" spc="10" dirty="0">
                <a:solidFill>
                  <a:srgbClr val="69706F"/>
                </a:solidFill>
                <a:latin typeface="Arial"/>
                <a:cs typeface="Arial"/>
              </a:rPr>
              <a:t>sportcvé</a:t>
            </a:r>
            <a:endParaRPr sz="900">
              <a:latin typeface="Arial"/>
              <a:cs typeface="Arial"/>
            </a:endParaRPr>
          </a:p>
          <a:p>
            <a:pPr marL="5146">
              <a:lnSpc>
                <a:spcPct val="100000"/>
              </a:lnSpc>
            </a:pPr>
            <a:r>
              <a:rPr sz="920" spc="10" dirty="0">
                <a:solidFill>
                  <a:srgbClr val="69706F"/>
                </a:solidFill>
                <a:latin typeface="Arial"/>
                <a:cs typeface="Arial"/>
              </a:rPr>
              <a:t>podujatie</a:t>
            </a:r>
            <a:endParaRPr sz="900">
              <a:latin typeface="Arial"/>
              <a:cs typeface="Arial"/>
            </a:endParaRPr>
          </a:p>
        </p:txBody>
      </p:sp>
      <p:sp>
        <p:nvSpPr>
          <p:cNvPr id="82" name="text 1"/>
          <p:cNvSpPr txBox="1"/>
          <p:nvPr/>
        </p:nvSpPr>
        <p:spPr>
          <a:xfrm rot="5400000">
            <a:off x="2422648" y="3719380"/>
            <a:ext cx="37208" cy="12251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89" spc="10" dirty="0">
                <a:solidFill>
                  <a:srgbClr val="C6D1D2"/>
                </a:solidFill>
                <a:latin typeface="Arial"/>
                <a:cs typeface="Arial"/>
              </a:rPr>
              <a:t>!</a:t>
            </a:r>
            <a:endParaRPr sz="400">
              <a:latin typeface="Arial"/>
              <a:cs typeface="Arial"/>
            </a:endParaRPr>
          </a:p>
        </p:txBody>
      </p:sp>
      <p:sp>
        <p:nvSpPr>
          <p:cNvPr id="83" name="text 1"/>
          <p:cNvSpPr txBox="1"/>
          <p:nvPr/>
        </p:nvSpPr>
        <p:spPr>
          <a:xfrm rot="5400000">
            <a:off x="2413628" y="4423168"/>
            <a:ext cx="55249" cy="12251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89" spc="10" dirty="0">
                <a:solidFill>
                  <a:srgbClr val="7D8786"/>
                </a:solidFill>
                <a:latin typeface="Arial"/>
                <a:cs typeface="Arial"/>
              </a:rPr>
              <a:t>.</a:t>
            </a:r>
            <a:endParaRPr sz="400">
              <a:latin typeface="Arial"/>
              <a:cs typeface="Arial"/>
            </a:endParaRPr>
          </a:p>
        </p:txBody>
      </p:sp>
      <p:sp>
        <p:nvSpPr>
          <p:cNvPr id="84" name="text 1"/>
          <p:cNvSpPr txBox="1"/>
          <p:nvPr/>
        </p:nvSpPr>
        <p:spPr>
          <a:xfrm rot="5400000">
            <a:off x="2413628" y="4551828"/>
            <a:ext cx="55250" cy="12251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89" spc="10" dirty="0">
                <a:solidFill>
                  <a:srgbClr val="69706F"/>
                </a:solidFill>
                <a:latin typeface="Arial"/>
                <a:cs typeface="Arial"/>
              </a:rPr>
              <a:t>.</a:t>
            </a:r>
            <a:endParaRPr sz="400">
              <a:latin typeface="Arial"/>
              <a:cs typeface="Arial"/>
            </a:endParaRPr>
          </a:p>
        </p:txBody>
      </p:sp>
      <p:sp>
        <p:nvSpPr>
          <p:cNvPr id="85" name="text 1"/>
          <p:cNvSpPr txBox="1"/>
          <p:nvPr/>
        </p:nvSpPr>
        <p:spPr>
          <a:xfrm rot="5400000">
            <a:off x="2413628" y="4649610"/>
            <a:ext cx="55250" cy="12251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89" spc="10" dirty="0">
                <a:solidFill>
                  <a:srgbClr val="7D8786"/>
                </a:solidFill>
                <a:latin typeface="Arial"/>
                <a:cs typeface="Arial"/>
              </a:rPr>
              <a:t>.</a:t>
            </a:r>
            <a:endParaRPr sz="400">
              <a:latin typeface="Arial"/>
              <a:cs typeface="Arial"/>
            </a:endParaRPr>
          </a:p>
        </p:txBody>
      </p:sp>
      <p:sp>
        <p:nvSpPr>
          <p:cNvPr id="86" name="text 1"/>
          <p:cNvSpPr txBox="1"/>
          <p:nvPr/>
        </p:nvSpPr>
        <p:spPr>
          <a:xfrm rot="5400000">
            <a:off x="465800" y="7747341"/>
            <a:ext cx="3948010" cy="12541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789" spc="10" dirty="0">
                <a:solidFill>
                  <a:srgbClr val="96A09F"/>
                </a:solidFill>
                <a:latin typeface="Arial"/>
                <a:cs typeface="Arial"/>
              </a:rPr>
              <a:t>· </a:t>
            </a:r>
            <a:r>
              <a:rPr sz="889" spc="10" dirty="0">
                <a:solidFill>
                  <a:srgbClr val="69706F"/>
                </a:solidFill>
                <a:latin typeface="Arial"/>
                <a:cs typeface="Arial"/>
              </a:rPr>
              <a:t>~</a:t>
            </a:r>
            <a:r>
              <a:rPr sz="889" spc="10" dirty="0">
                <a:solidFill>
                  <a:srgbClr val="C6D1D2"/>
                </a:solidFill>
                <a:latin typeface="Arial"/>
                <a:cs typeface="Arial"/>
              </a:rPr>
              <a:t>¡</a:t>
            </a:r>
            <a:r>
              <a:rPr sz="889" spc="10" dirty="0">
                <a:solidFill>
                  <a:srgbClr val="69706F"/>
                </a:solidFill>
                <a:latin typeface="Arial"/>
                <a:cs typeface="Arial"/>
              </a:rPr>
              <a:t>sportová   príprava   pre   sút'aze   Slovenskej   volejbalovej  feder</a:t>
            </a:r>
            <a:r>
              <a:rPr sz="889" spc="10" dirty="0">
                <a:solidFill>
                  <a:srgbClr val="7D8786"/>
                </a:solidFill>
                <a:latin typeface="Arial"/>
                <a:cs typeface="Arial"/>
              </a:rPr>
              <a:t>á</a:t>
            </a:r>
            <a:r>
              <a:rPr sz="889" spc="10" dirty="0">
                <a:solidFill>
                  <a:srgbClr val="69706F"/>
                </a:solidFill>
                <a:latin typeface="Arial"/>
                <a:cs typeface="Arial"/>
              </a:rPr>
              <a:t>cle</a:t>
            </a:r>
            <a:endParaRPr sz="800">
              <a:latin typeface="Arial"/>
              <a:cs typeface="Arial"/>
            </a:endParaRPr>
          </a:p>
        </p:txBody>
      </p:sp>
      <p:sp>
        <p:nvSpPr>
          <p:cNvPr id="87" name="text 1"/>
          <p:cNvSpPr txBox="1"/>
          <p:nvPr/>
        </p:nvSpPr>
        <p:spPr>
          <a:xfrm rot="5400000">
            <a:off x="1842606" y="4178171"/>
            <a:ext cx="974488" cy="14221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99" spc="10" dirty="0">
                <a:solidFill>
                  <a:srgbClr val="C6D1D2"/>
                </a:solidFill>
                <a:latin typeface="Arial"/>
                <a:cs typeface="Arial"/>
              </a:rPr>
              <a:t>¡</a:t>
            </a:r>
            <a:r>
              <a:rPr sz="799" spc="10" dirty="0">
                <a:solidFill>
                  <a:srgbClr val="69706F"/>
                </a:solidFill>
                <a:latin typeface="Arial"/>
                <a:cs typeface="Arial"/>
              </a:rPr>
              <a:t>Názov  poduiat</a:t>
            </a:r>
            <a:r>
              <a:rPr sz="799" spc="10" dirty="0">
                <a:solidFill>
                  <a:srgbClr val="7D8786"/>
                </a:solidFill>
                <a:latin typeface="Arial"/>
                <a:cs typeface="Arial"/>
              </a:rPr>
              <a:t>ì</a:t>
            </a:r>
            <a:r>
              <a:rPr sz="799" spc="10" dirty="0">
                <a:solidFill>
                  <a:srgbClr val="69706F"/>
                </a:solidFill>
                <a:latin typeface="Arial"/>
                <a:cs typeface="Arial"/>
              </a:rPr>
              <a:t>a</a:t>
            </a:r>
            <a:r>
              <a:rPr sz="799" spc="10" dirty="0">
                <a:solidFill>
                  <a:srgbClr val="7D8786"/>
                </a:solidFill>
                <a:latin typeface="Arial"/>
                <a:cs typeface="Arial"/>
              </a:rPr>
              <a:t>:</a:t>
            </a:r>
            <a:endParaRPr sz="700">
              <a:latin typeface="Arial"/>
              <a:cs typeface="Arial"/>
            </a:endParaRPr>
          </a:p>
        </p:txBody>
      </p:sp>
      <p:sp>
        <p:nvSpPr>
          <p:cNvPr id="88" name="text 1"/>
          <p:cNvSpPr txBox="1"/>
          <p:nvPr/>
        </p:nvSpPr>
        <p:spPr>
          <a:xfrm rot="5400000">
            <a:off x="2242809" y="5906983"/>
            <a:ext cx="37054" cy="9073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9" spc="10" dirty="0">
                <a:solidFill>
                  <a:srgbClr val="C6D1D2"/>
                </a:solidFill>
                <a:latin typeface="Arial"/>
                <a:cs typeface="Arial"/>
              </a:rPr>
              <a:t>1</a:t>
            </a:r>
            <a:endParaRPr sz="200">
              <a:latin typeface="Arial"/>
              <a:cs typeface="Arial"/>
            </a:endParaRPr>
          </a:p>
        </p:txBody>
      </p:sp>
      <p:sp>
        <p:nvSpPr>
          <p:cNvPr id="89" name="text 1"/>
          <p:cNvSpPr txBox="1"/>
          <p:nvPr/>
        </p:nvSpPr>
        <p:spPr>
          <a:xfrm rot="5400000">
            <a:off x="1825835" y="3145094"/>
            <a:ext cx="509632" cy="1378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50" spc="10" dirty="0">
                <a:solidFill>
                  <a:srgbClr val="69706F"/>
                </a:solidFill>
                <a:latin typeface="Arial"/>
                <a:cs typeface="Arial"/>
              </a:rPr>
              <a:t>august</a:t>
            </a:r>
            <a:endParaRPr sz="900">
              <a:latin typeface="Arial"/>
              <a:cs typeface="Arial"/>
            </a:endParaRPr>
          </a:p>
        </p:txBody>
      </p:sp>
      <p:sp>
        <p:nvSpPr>
          <p:cNvPr id="90" name="text 1"/>
          <p:cNvSpPr txBox="1"/>
          <p:nvPr/>
        </p:nvSpPr>
        <p:spPr>
          <a:xfrm rot="5400000">
            <a:off x="991392" y="4633146"/>
            <a:ext cx="2029286" cy="28706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59" spc="10" dirty="0">
                <a:solidFill>
                  <a:srgbClr val="C6D1D2"/>
                </a:solidFill>
                <a:latin typeface="Arial"/>
                <a:cs typeface="Arial"/>
              </a:rPr>
              <a:t>:</a:t>
            </a:r>
            <a:r>
              <a:rPr sz="859" spc="10" dirty="0">
                <a:solidFill>
                  <a:srgbClr val="69706F"/>
                </a:solidFill>
                <a:latin typeface="Arial"/>
                <a:cs typeface="Arial"/>
              </a:rPr>
              <a:t>Rozsah  vykonávania  dobrovol'níckej</a:t>
            </a:r>
            <a:endParaRPr sz="800">
              <a:latin typeface="Arial"/>
              <a:cs typeface="Arial"/>
            </a:endParaRPr>
          </a:p>
          <a:p>
            <a:pPr marL="46318">
              <a:lnSpc>
                <a:spcPct val="100000"/>
              </a:lnSpc>
            </a:pPr>
            <a:r>
              <a:rPr sz="950" spc="10" dirty="0">
                <a:solidFill>
                  <a:srgbClr val="7D8786"/>
                </a:solidFill>
                <a:latin typeface="Arial"/>
                <a:cs typeface="Arial"/>
              </a:rPr>
              <a:t>ö</a:t>
            </a:r>
            <a:r>
              <a:rPr sz="950" spc="10" dirty="0">
                <a:solidFill>
                  <a:srgbClr val="69706F"/>
                </a:solidFill>
                <a:latin typeface="Arial"/>
                <a:cs typeface="Arial"/>
              </a:rPr>
              <a:t>innosti  (po</a:t>
            </a:r>
            <a:r>
              <a:rPr sz="950" spc="10" dirty="0">
                <a:solidFill>
                  <a:srgbClr val="7D8786"/>
                </a:solidFill>
                <a:latin typeface="Arial"/>
                <a:cs typeface="Arial"/>
              </a:rPr>
              <a:t>ö</a:t>
            </a:r>
            <a:r>
              <a:rPr sz="950" spc="10" dirty="0">
                <a:solidFill>
                  <a:srgbClr val="69706F"/>
                </a:solidFill>
                <a:latin typeface="Arial"/>
                <a:cs typeface="Arial"/>
              </a:rPr>
              <a:t>et  hodin}</a:t>
            </a:r>
            <a:r>
              <a:rPr sz="950" spc="10" dirty="0">
                <a:solidFill>
                  <a:srgbClr val="7D8786"/>
                </a:solidFill>
                <a:latin typeface="Arial"/>
                <a:cs typeface="Arial"/>
              </a:rPr>
              <a:t>: </a:t>
            </a:r>
            <a:r>
              <a:rPr sz="900" spc="10" dirty="0">
                <a:solidFill>
                  <a:srgbClr val="69706F"/>
                </a:solidFill>
                <a:latin typeface="Arial"/>
                <a:cs typeface="Arial"/>
              </a:rPr>
              <a:t>6x2   </a:t>
            </a:r>
            <a:r>
              <a:rPr sz="950" spc="10" dirty="0">
                <a:solidFill>
                  <a:srgbClr val="69706F"/>
                </a:solidFill>
                <a:latin typeface="Arial"/>
                <a:cs typeface="Arial"/>
              </a:rPr>
              <a:t>mes</a:t>
            </a:r>
            <a:r>
              <a:rPr sz="950" spc="10" dirty="0">
                <a:solidFill>
                  <a:srgbClr val="7D8786"/>
                </a:solidFill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</p:txBody>
      </p:sp>
      <p:sp>
        <p:nvSpPr>
          <p:cNvPr id="91" name="text 1"/>
          <p:cNvSpPr txBox="1"/>
          <p:nvPr/>
        </p:nvSpPr>
        <p:spPr>
          <a:xfrm rot="5400000">
            <a:off x="1064313" y="7256937"/>
            <a:ext cx="2116536" cy="22168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30" spc="10" dirty="0">
                <a:solidFill>
                  <a:srgbClr val="C6D1D2"/>
                </a:solidFill>
                <a:latin typeface="Arial"/>
                <a:cs typeface="Arial"/>
              </a:rPr>
              <a:t>1</a:t>
            </a:r>
            <a:r>
              <a:rPr sz="829" spc="10" dirty="0">
                <a:solidFill>
                  <a:srgbClr val="69706F"/>
                </a:solidFill>
                <a:latin typeface="Arial"/>
                <a:cs typeface="Arial"/>
              </a:rPr>
              <a:t>Dobrovol'nicku  ëinnost'  za  prijímatefa</a:t>
            </a:r>
            <a:endParaRPr sz="800">
              <a:latin typeface="Arial"/>
              <a:cs typeface="Arial"/>
            </a:endParaRPr>
          </a:p>
        </p:txBody>
      </p:sp>
      <p:sp>
        <p:nvSpPr>
          <p:cNvPr id="92" name="text 1"/>
          <p:cNvSpPr txBox="1"/>
          <p:nvPr/>
        </p:nvSpPr>
        <p:spPr>
          <a:xfrm rot="5400000">
            <a:off x="2077864" y="8438653"/>
            <a:ext cx="76853" cy="12097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89" spc="10" dirty="0">
                <a:solidFill>
                  <a:srgbClr val="C6D1D2"/>
                </a:solidFill>
                <a:latin typeface="Arial"/>
                <a:cs typeface="Arial"/>
              </a:rPr>
              <a:t>1</a:t>
            </a:r>
            <a:endParaRPr sz="400">
              <a:latin typeface="Arial"/>
              <a:cs typeface="Arial"/>
            </a:endParaRPr>
          </a:p>
        </p:txBody>
      </p:sp>
      <p:sp>
        <p:nvSpPr>
          <p:cNvPr id="93" name="text 1"/>
          <p:cNvSpPr txBox="1"/>
          <p:nvPr/>
        </p:nvSpPr>
        <p:spPr>
          <a:xfrm rot="5400000">
            <a:off x="1407617" y="9119999"/>
            <a:ext cx="1344622" cy="13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799" spc="10" dirty="0">
                <a:solidFill>
                  <a:srgbClr val="69706F"/>
                </a:solidFill>
                <a:latin typeface="Arial"/>
                <a:cs typeface="Arial"/>
              </a:rPr>
              <a:t>Ing</a:t>
            </a:r>
            <a:r>
              <a:rPr sz="799" spc="10" dirty="0">
                <a:solidFill>
                  <a:srgbClr val="7D8786"/>
                </a:solidFill>
                <a:latin typeface="Arial"/>
                <a:cs typeface="Arial"/>
              </a:rPr>
              <a:t>. </a:t>
            </a:r>
            <a:r>
              <a:rPr sz="799" spc="10" dirty="0">
                <a:solidFill>
                  <a:srgbClr val="69706F"/>
                </a:solidFill>
                <a:latin typeface="Arial"/>
                <a:cs typeface="Arial"/>
              </a:rPr>
              <a:t>Elena  </a:t>
            </a:r>
            <a:r>
              <a:rPr sz="899" spc="10" dirty="0">
                <a:solidFill>
                  <a:srgbClr val="69706F"/>
                </a:solidFill>
                <a:latin typeface="Arial"/>
                <a:cs typeface="Arial"/>
              </a:rPr>
              <a:t>Grarnbli</a:t>
            </a:r>
            <a:r>
              <a:rPr sz="899" spc="10" dirty="0">
                <a:solidFill>
                  <a:srgbClr val="7D8786"/>
                </a:solidFill>
                <a:latin typeface="Arial"/>
                <a:cs typeface="Arial"/>
              </a:rPr>
              <a:t>ö</a:t>
            </a:r>
            <a:r>
              <a:rPr sz="899" spc="10" dirty="0">
                <a:solidFill>
                  <a:srgbClr val="69706F"/>
                </a:solidFill>
                <a:latin typeface="Arial"/>
                <a:cs typeface="Arial"/>
              </a:rPr>
              <a:t>kov</a:t>
            </a:r>
            <a:r>
              <a:rPr sz="899" spc="10" dirty="0">
                <a:solidFill>
                  <a:srgbClr val="7D8786"/>
                </a:solidFill>
                <a:latin typeface="Arial"/>
                <a:cs typeface="Arial"/>
              </a:rPr>
              <a:t>á</a:t>
            </a:r>
            <a:endParaRPr sz="800">
              <a:latin typeface="Arial"/>
              <a:cs typeface="Arial"/>
            </a:endParaRPr>
          </a:p>
        </p:txBody>
      </p:sp>
      <p:sp>
        <p:nvSpPr>
          <p:cNvPr id="94" name="text 1"/>
          <p:cNvSpPr txBox="1"/>
          <p:nvPr/>
        </p:nvSpPr>
        <p:spPr>
          <a:xfrm rot="5400000">
            <a:off x="1854272" y="6120729"/>
            <a:ext cx="239566" cy="14366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29" spc="10" dirty="0">
                <a:solidFill>
                  <a:srgbClr val="69706F"/>
                </a:solidFill>
                <a:latin typeface="Arial"/>
                <a:cs typeface="Arial"/>
              </a:rPr>
              <a:t>12</a:t>
            </a:r>
            <a:endParaRPr sz="900">
              <a:latin typeface="Arial"/>
              <a:cs typeface="Arial"/>
            </a:endParaRPr>
          </a:p>
        </p:txBody>
      </p:sp>
      <p:sp>
        <p:nvSpPr>
          <p:cNvPr id="95" name="text 1"/>
          <p:cNvSpPr txBox="1"/>
          <p:nvPr/>
        </p:nvSpPr>
        <p:spPr>
          <a:xfrm rot="5400000">
            <a:off x="946745" y="7220127"/>
            <a:ext cx="1928181" cy="1378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59" spc="10" dirty="0">
                <a:solidFill>
                  <a:srgbClr val="C6D1D2"/>
                </a:solidFill>
                <a:latin typeface="Arial"/>
                <a:cs typeface="Arial"/>
              </a:rPr>
              <a:t>l</a:t>
            </a:r>
            <a:r>
              <a:rPr sz="859" spc="10" dirty="0">
                <a:solidFill>
                  <a:srgbClr val="69706F"/>
                </a:solidFill>
                <a:latin typeface="Arial"/>
                <a:cs typeface="Arial"/>
              </a:rPr>
              <a:t>riadil  (meno</a:t>
            </a:r>
            <a:r>
              <a:rPr sz="859" spc="10" dirty="0">
                <a:solidFill>
                  <a:srgbClr val="7D8786"/>
                </a:solidFill>
                <a:latin typeface="Arial"/>
                <a:cs typeface="Arial"/>
              </a:rPr>
              <a:t>, </a:t>
            </a:r>
            <a:r>
              <a:rPr sz="859" spc="10" dirty="0">
                <a:solidFill>
                  <a:srgbClr val="69706F"/>
                </a:solidFill>
                <a:latin typeface="Arial"/>
                <a:cs typeface="Arial"/>
              </a:rPr>
              <a:t>priezvisko  a  podpis)</a:t>
            </a:r>
            <a:r>
              <a:rPr sz="859" spc="10" dirty="0">
                <a:solidFill>
                  <a:srgbClr val="7D8786"/>
                </a:solidFill>
                <a:latin typeface="Arial"/>
                <a:cs typeface="Arial"/>
              </a:rPr>
              <a:t>:</a:t>
            </a:r>
            <a:endParaRPr sz="800">
              <a:latin typeface="Arial"/>
              <a:cs typeface="Arial"/>
            </a:endParaRPr>
          </a:p>
        </p:txBody>
      </p:sp>
      <p:sp>
        <p:nvSpPr>
          <p:cNvPr id="96" name="text 1"/>
          <p:cNvSpPr txBox="1"/>
          <p:nvPr/>
        </p:nvSpPr>
        <p:spPr>
          <a:xfrm rot="5400000">
            <a:off x="1462815" y="8771937"/>
            <a:ext cx="861329" cy="25947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350" spc="10" dirty="0">
                <a:solidFill>
                  <a:srgbClr val="C6D1D2"/>
                </a:solidFill>
                <a:latin typeface="Arial"/>
                <a:cs typeface="Arial"/>
              </a:rPr>
              <a:t>f    </a:t>
            </a:r>
            <a:r>
              <a:rPr sz="3900" i="1" spc="10" dirty="0">
                <a:solidFill>
                  <a:srgbClr val="797CC0"/>
                </a:solidFill>
                <a:latin typeface="Arial"/>
                <a:cs typeface="Arial"/>
              </a:rPr>
              <a:t>r</a:t>
            </a:r>
            <a:endParaRPr sz="3900">
              <a:latin typeface="Arial"/>
              <a:cs typeface="Arial"/>
            </a:endParaRPr>
          </a:p>
        </p:txBody>
      </p:sp>
      <p:sp>
        <p:nvSpPr>
          <p:cNvPr id="97" name="text 1"/>
          <p:cNvSpPr txBox="1"/>
          <p:nvPr/>
        </p:nvSpPr>
        <p:spPr>
          <a:xfrm rot="5400000">
            <a:off x="81183" y="4375150"/>
            <a:ext cx="3118978" cy="27677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20" spc="10" dirty="0">
                <a:solidFill>
                  <a:srgbClr val="48B5DC"/>
                </a:solidFill>
                <a:latin typeface="Arial"/>
                <a:cs typeface="Arial"/>
              </a:rPr>
              <a:t>tréningová  èinnost',   príprava,   organizácia   a  vedenie</a:t>
            </a:r>
            <a:endParaRPr sz="9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950" spc="10" dirty="0">
                <a:solidFill>
                  <a:srgbClr val="48B5DC"/>
                </a:solidFill>
                <a:latin typeface="Arial"/>
                <a:cs typeface="Arial"/>
              </a:rPr>
              <a:t>tréningovej   </a:t>
            </a:r>
            <a:r>
              <a:rPr sz="900" spc="10" dirty="0">
                <a:solidFill>
                  <a:srgbClr val="70C3DF"/>
                </a:solidFill>
                <a:latin typeface="Arial"/>
                <a:cs typeface="Arial"/>
              </a:rPr>
              <a:t>ë</a:t>
            </a:r>
            <a:r>
              <a:rPr sz="900" spc="10" dirty="0">
                <a:solidFill>
                  <a:srgbClr val="48B5DC"/>
                </a:solidFill>
                <a:latin typeface="Arial"/>
                <a:cs typeface="Arial"/>
              </a:rPr>
              <a:t>lnností   </a:t>
            </a:r>
            <a:r>
              <a:rPr sz="950" spc="10" dirty="0">
                <a:solidFill>
                  <a:srgbClr val="48B5DC"/>
                </a:solidFill>
                <a:latin typeface="Arial"/>
                <a:cs typeface="Arial"/>
              </a:rPr>
              <a:t>stars</a:t>
            </a:r>
            <a:r>
              <a:rPr sz="950" spc="10" dirty="0">
                <a:solidFill>
                  <a:srgbClr val="70C3DF"/>
                </a:solidFill>
                <a:latin typeface="Arial"/>
                <a:cs typeface="Arial"/>
              </a:rPr>
              <a:t>í</a:t>
            </a:r>
            <a:r>
              <a:rPr sz="950" spc="10" dirty="0">
                <a:solidFill>
                  <a:srgbClr val="48B5DC"/>
                </a:solidFill>
                <a:latin typeface="Arial"/>
                <a:cs typeface="Arial"/>
              </a:rPr>
              <a:t>ch  ziacok</a:t>
            </a:r>
            <a:endParaRPr sz="900">
              <a:latin typeface="Arial"/>
              <a:cs typeface="Arial"/>
            </a:endParaRPr>
          </a:p>
        </p:txBody>
      </p:sp>
      <p:sp>
        <p:nvSpPr>
          <p:cNvPr id="98" name="text 1"/>
          <p:cNvSpPr txBox="1"/>
          <p:nvPr/>
        </p:nvSpPr>
        <p:spPr>
          <a:xfrm rot="5400000">
            <a:off x="1043219" y="6820045"/>
            <a:ext cx="1194907" cy="27677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288199">
              <a:lnSpc>
                <a:spcPct val="100000"/>
              </a:lnSpc>
            </a:pPr>
            <a:r>
              <a:rPr sz="950" spc="10" dirty="0">
                <a:solidFill>
                  <a:srgbClr val="7D8786"/>
                </a:solidFill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809" spc="10" dirty="0">
                <a:solidFill>
                  <a:srgbClr val="69706F"/>
                </a:solidFill>
                <a:latin typeface="Arial"/>
                <a:cs typeface="Arial"/>
              </a:rPr>
              <a:t>Podprs  </a:t>
            </a:r>
            <a:r>
              <a:rPr sz="859" spc="10" dirty="0">
                <a:solidFill>
                  <a:srgbClr val="69706F"/>
                </a:solidFill>
                <a:latin typeface="Arial"/>
                <a:cs typeface="Arial"/>
              </a:rPr>
              <a:t>dobrovornfka</a:t>
            </a:r>
            <a:r>
              <a:rPr sz="859" spc="10" dirty="0">
                <a:solidFill>
                  <a:srgbClr val="7D8786"/>
                </a:solidFill>
                <a:latin typeface="Arial"/>
                <a:cs typeface="Arial"/>
              </a:rPr>
              <a:t>:</a:t>
            </a:r>
            <a:endParaRPr sz="800">
              <a:latin typeface="Arial"/>
              <a:cs typeface="Arial"/>
            </a:endParaRPr>
          </a:p>
        </p:txBody>
      </p:sp>
      <p:sp>
        <p:nvSpPr>
          <p:cNvPr id="99" name="text 1"/>
          <p:cNvSpPr txBox="1"/>
          <p:nvPr/>
        </p:nvSpPr>
        <p:spPr>
          <a:xfrm rot="5400000">
            <a:off x="1498448" y="9108809"/>
            <a:ext cx="468319" cy="21171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319" spc="10" dirty="0">
                <a:solidFill>
                  <a:srgbClr val="797CC0"/>
                </a:solidFill>
                <a:latin typeface="Arial"/>
                <a:cs typeface="Arial"/>
              </a:rPr>
              <a:t>'h   </a:t>
            </a:r>
            <a:r>
              <a:rPr sz="1319" spc="10" dirty="0">
                <a:solidFill>
                  <a:srgbClr val="6B6BB1"/>
                </a:solidFill>
                <a:latin typeface="Arial"/>
                <a:cs typeface="Arial"/>
              </a:rPr>
              <a:t>l\</a:t>
            </a:r>
            <a:endParaRPr sz="1300">
              <a:latin typeface="Arial"/>
              <a:cs typeface="Arial"/>
            </a:endParaRPr>
          </a:p>
        </p:txBody>
      </p:sp>
      <p:sp>
        <p:nvSpPr>
          <p:cNvPr id="100" name="text 1"/>
          <p:cNvSpPr txBox="1"/>
          <p:nvPr/>
        </p:nvSpPr>
        <p:spPr>
          <a:xfrm rot="5400000">
            <a:off x="1222390" y="9171624"/>
            <a:ext cx="741929" cy="20529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29" spc="10" dirty="0">
                <a:solidFill>
                  <a:srgbClr val="797CC0"/>
                </a:solidFill>
                <a:latin typeface="Arial"/>
                <a:cs typeface="Arial"/>
              </a:rPr>
              <a:t>CJ\  , </a:t>
            </a:r>
            <a:r>
              <a:rPr sz="1630" spc="10" dirty="0">
                <a:solidFill>
                  <a:srgbClr val="797CC0"/>
                </a:solidFill>
                <a:latin typeface="Arial"/>
                <a:cs typeface="Arial"/>
              </a:rPr>
              <a:t>r </a:t>
            </a:r>
            <a:r>
              <a:rPr sz="979" spc="10" dirty="0">
                <a:solidFill>
                  <a:srgbClr val="6B6BB1"/>
                </a:solidFill>
                <a:latin typeface="Arial"/>
                <a:cs typeface="Arial"/>
              </a:rPr>
              <a:t>(A</a:t>
            </a:r>
            <a:r>
              <a:rPr sz="979" spc="10" dirty="0">
                <a:solidFill>
                  <a:srgbClr val="8F96D0"/>
                </a:solidFill>
                <a:latin typeface="Arial"/>
                <a:cs typeface="Arial"/>
              </a:rPr>
              <a:t>fi</a:t>
            </a:r>
            <a:endParaRPr sz="900">
              <a:latin typeface="Arial"/>
              <a:cs typeface="Arial"/>
            </a:endParaRPr>
          </a:p>
        </p:txBody>
      </p:sp>
      <p:sp>
        <p:nvSpPr>
          <p:cNvPr id="101" name="text 1"/>
          <p:cNvSpPr txBox="1"/>
          <p:nvPr/>
        </p:nvSpPr>
        <p:spPr>
          <a:xfrm rot="5400000">
            <a:off x="1152059" y="6146729"/>
            <a:ext cx="370542" cy="18146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49" spc="10" dirty="0">
                <a:solidFill>
                  <a:srgbClr val="69706F"/>
                </a:solidFill>
                <a:latin typeface="Arial"/>
                <a:cs typeface="Arial"/>
              </a:rPr>
              <a:t>209</a:t>
            </a:r>
            <a:endParaRPr sz="1100">
              <a:latin typeface="Arial"/>
              <a:cs typeface="Arial"/>
            </a:endParaRPr>
          </a:p>
        </p:txBody>
      </p:sp>
      <p:sp>
        <p:nvSpPr>
          <p:cNvPr id="102" name="text 1"/>
          <p:cNvSpPr txBox="1"/>
          <p:nvPr/>
        </p:nvSpPr>
        <p:spPr>
          <a:xfrm rot="5400000">
            <a:off x="755512" y="4302974"/>
            <a:ext cx="1157954" cy="1378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769" spc="10" dirty="0">
                <a:solidFill>
                  <a:srgbClr val="69706F"/>
                </a:solidFill>
                <a:latin typeface="Arial"/>
                <a:cs typeface="Arial"/>
              </a:rPr>
              <a:t>SPOLU  </a:t>
            </a:r>
            <a:r>
              <a:rPr sz="969" spc="10" dirty="0">
                <a:solidFill>
                  <a:srgbClr val="69706F"/>
                </a:solidFill>
                <a:latin typeface="Arial"/>
                <a:cs typeface="Arial"/>
              </a:rPr>
              <a:t>po</a:t>
            </a:r>
            <a:r>
              <a:rPr sz="969" spc="10" dirty="0">
                <a:solidFill>
                  <a:srgbClr val="7D8786"/>
                </a:solidFill>
                <a:latin typeface="Arial"/>
                <a:cs typeface="Arial"/>
              </a:rPr>
              <a:t>ö</a:t>
            </a:r>
            <a:r>
              <a:rPr sz="969" spc="10" dirty="0">
                <a:solidFill>
                  <a:srgbClr val="69706F"/>
                </a:solidFill>
                <a:latin typeface="Arial"/>
                <a:cs typeface="Arial"/>
              </a:rPr>
              <a:t>et  </a:t>
            </a:r>
            <a:r>
              <a:rPr sz="769" spc="10" dirty="0">
                <a:solidFill>
                  <a:srgbClr val="69706F"/>
                </a:solidFill>
                <a:latin typeface="Arial"/>
                <a:cs typeface="Arial"/>
              </a:rPr>
              <a:t>hodín</a:t>
            </a:r>
            <a:endParaRPr sz="700">
              <a:latin typeface="Arial"/>
              <a:cs typeface="Arial"/>
            </a:endParaRPr>
          </a:p>
        </p:txBody>
      </p:sp>
      <p:sp>
        <p:nvSpPr>
          <p:cNvPr id="103" name="text 1"/>
          <p:cNvSpPr txBox="1"/>
          <p:nvPr/>
        </p:nvSpPr>
        <p:spPr>
          <a:xfrm rot="5400000">
            <a:off x="37393" y="4613115"/>
            <a:ext cx="1785891" cy="14548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99" spc="10" dirty="0">
                <a:solidFill>
                  <a:srgbClr val="69706F"/>
                </a:solidFill>
                <a:latin typeface="Arial"/>
                <a:cs typeface="Arial"/>
              </a:rPr>
              <a:t>vypocet  </a:t>
            </a:r>
            <a:r>
              <a:rPr sz="799" spc="10" dirty="0">
                <a:solidFill>
                  <a:srgbClr val="69706F"/>
                </a:solidFill>
                <a:latin typeface="Arial"/>
                <a:cs typeface="Arial"/>
              </a:rPr>
              <a:t>náhrady  </a:t>
            </a:r>
            <a:r>
              <a:rPr sz="1049" spc="10" dirty="0">
                <a:solidFill>
                  <a:srgbClr val="69706F"/>
                </a:solidFill>
                <a:latin typeface="Arial"/>
                <a:cs typeface="Arial"/>
              </a:rPr>
              <a:t>za </a:t>
            </a:r>
            <a:r>
              <a:rPr sz="799" spc="10" dirty="0">
                <a:solidFill>
                  <a:srgbClr val="69706F"/>
                </a:solidFill>
                <a:latin typeface="Arial"/>
                <a:cs typeface="Arial"/>
              </a:rPr>
              <a:t>stratu  </a:t>
            </a:r>
            <a:r>
              <a:rPr sz="899" spc="10" dirty="0">
                <a:solidFill>
                  <a:srgbClr val="7D8786"/>
                </a:solidFill>
                <a:latin typeface="Arial"/>
                <a:cs typeface="Arial"/>
              </a:rPr>
              <a:t>ö</a:t>
            </a:r>
            <a:r>
              <a:rPr sz="899" spc="10" dirty="0">
                <a:solidFill>
                  <a:srgbClr val="69706F"/>
                </a:solidFill>
                <a:latin typeface="Arial"/>
                <a:cs typeface="Arial"/>
              </a:rPr>
              <a:t>asu</a:t>
            </a:r>
            <a:endParaRPr sz="800">
              <a:latin typeface="Arial"/>
              <a:cs typeface="Arial"/>
            </a:endParaRPr>
          </a:p>
        </p:txBody>
      </p:sp>
      <p:sp>
        <p:nvSpPr>
          <p:cNvPr id="104" name="text 1"/>
          <p:cNvSpPr txBox="1"/>
          <p:nvPr/>
        </p:nvSpPr>
        <p:spPr>
          <a:xfrm rot="5400000">
            <a:off x="46563" y="7159466"/>
            <a:ext cx="1747738" cy="1301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719" spc="10" dirty="0">
                <a:solidFill>
                  <a:srgbClr val="69706F"/>
                </a:solidFill>
                <a:latin typeface="Arial"/>
                <a:cs typeface="Arial"/>
              </a:rPr>
              <a:t>200   </a:t>
            </a:r>
            <a:r>
              <a:rPr sz="769" spc="10" dirty="0">
                <a:solidFill>
                  <a:srgbClr val="69706F"/>
                </a:solidFill>
                <a:latin typeface="Arial"/>
                <a:cs typeface="Arial"/>
              </a:rPr>
              <a:t>hod</a:t>
            </a:r>
            <a:r>
              <a:rPr sz="769" spc="10" dirty="0">
                <a:solidFill>
                  <a:srgbClr val="7D8786"/>
                </a:solidFill>
                <a:latin typeface="Arial"/>
                <a:cs typeface="Arial"/>
              </a:rPr>
              <a:t>.  </a:t>
            </a:r>
            <a:r>
              <a:rPr sz="769" spc="10" dirty="0">
                <a:solidFill>
                  <a:srgbClr val="69706F"/>
                </a:solidFill>
                <a:latin typeface="Arial"/>
                <a:cs typeface="Arial"/>
              </a:rPr>
              <a:t>X  </a:t>
            </a:r>
            <a:r>
              <a:rPr sz="719" spc="10" dirty="0">
                <a:solidFill>
                  <a:srgbClr val="69706F"/>
                </a:solidFill>
                <a:latin typeface="Arial"/>
                <a:cs typeface="Arial"/>
              </a:rPr>
              <a:t>2</a:t>
            </a:r>
            <a:r>
              <a:rPr sz="719" spc="10" dirty="0">
                <a:solidFill>
                  <a:srgbClr val="7D8786"/>
                </a:solidFill>
                <a:latin typeface="Arial"/>
                <a:cs typeface="Arial"/>
              </a:rPr>
              <a:t>,</a:t>
            </a:r>
            <a:r>
              <a:rPr sz="719" spc="10" dirty="0">
                <a:solidFill>
                  <a:srgbClr val="69706F"/>
                </a:solidFill>
                <a:latin typeface="Arial"/>
                <a:cs typeface="Arial"/>
              </a:rPr>
              <a:t>50</a:t>
            </a:r>
            <a:r>
              <a:rPr sz="719" spc="10" dirty="0">
                <a:solidFill>
                  <a:srgbClr val="7D8786"/>
                </a:solidFill>
                <a:latin typeface="Arial"/>
                <a:cs typeface="Arial"/>
              </a:rPr>
              <a:t>,-   </a:t>
            </a:r>
            <a:r>
              <a:rPr sz="919" spc="10" dirty="0">
                <a:solidFill>
                  <a:srgbClr val="7D8786"/>
                </a:solidFill>
                <a:latin typeface="Arial"/>
                <a:cs typeface="Arial"/>
              </a:rPr>
              <a:t>€  </a:t>
            </a:r>
            <a:r>
              <a:rPr sz="1269" spc="10" dirty="0">
                <a:solidFill>
                  <a:srgbClr val="7D8786"/>
                </a:solidFill>
                <a:latin typeface="Arial"/>
                <a:cs typeface="Arial"/>
              </a:rPr>
              <a:t>=  </a:t>
            </a:r>
            <a:r>
              <a:rPr sz="719" spc="10" dirty="0">
                <a:solidFill>
                  <a:srgbClr val="69706F"/>
                </a:solidFill>
                <a:latin typeface="Arial"/>
                <a:cs typeface="Arial"/>
              </a:rPr>
              <a:t>500</a:t>
            </a:r>
            <a:r>
              <a:rPr sz="719" spc="10" dirty="0">
                <a:solidFill>
                  <a:srgbClr val="7D8786"/>
                </a:solidFill>
                <a:latin typeface="Arial"/>
                <a:cs typeface="Arial"/>
              </a:rPr>
              <a:t>,</a:t>
            </a:r>
            <a:r>
              <a:rPr sz="719" spc="10" dirty="0">
                <a:solidFill>
                  <a:srgbClr val="69706F"/>
                </a:solidFill>
                <a:latin typeface="Arial"/>
                <a:cs typeface="Arial"/>
              </a:rPr>
              <a:t>-   €</a:t>
            </a:r>
            <a:endParaRPr sz="7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542</Words>
  <Application>Microsoft Office PowerPoint</Application>
  <PresentationFormat>Vlastná</PresentationFormat>
  <Paragraphs>544</Paragraphs>
  <Slides>6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1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6</vt:i4>
      </vt:variant>
    </vt:vector>
  </HeadingPairs>
  <TitlesOfParts>
    <vt:vector size="8" baseType="lpstr">
      <vt:lpstr>Arial</vt:lpstr>
      <vt:lpstr>Office Theme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cp:lastModifiedBy>Elena Grambličková</cp:lastModifiedBy>
  <cp:revision>1</cp:revision>
  <dcterms:created xsi:type="dcterms:W3CDTF">2018-11-04T18:47:48Z</dcterms:created>
  <dcterms:modified xsi:type="dcterms:W3CDTF">2018-11-04T17:49:41Z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2018-11-04T00:00:00Z</vt:filetime>
  </property>
  <property fmtid="{D5CDD505-2E9C-101B-9397-08002B2CF9AE}" pid="3" name="LastSaved">
    <vt:filetime>2018-11-04T00:00:00Z</vt:filetime>
  </property>
</Properties>
</file>